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FF360-6855-4693-993E-296FD103474F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225FA-7F68-46D3-B7C5-7B9AA07B5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07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 led demo of using a 4 x 6 x 3 crate and subtracting material.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7CD74-BE84-413E-B53A-FD1C8031FD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1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4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6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3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7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3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18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6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30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9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ABF0-FEA9-42F6-B7BD-36CE92319E71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B957-D0EE-4B01-A3FF-C8077D55E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0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79" y="388677"/>
            <a:ext cx="4179163" cy="4014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17" y="4882064"/>
            <a:ext cx="5311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accent2"/>
                </a:solidFill>
                <a:latin typeface="Myriad Pro" panose="020B0503030403020204" pitchFamily="34" charset="0"/>
                <a:cs typeface="Century Gothic"/>
              </a:rPr>
              <a:t>Isometric Drawing</a:t>
            </a:r>
          </a:p>
        </p:txBody>
      </p:sp>
    </p:spTree>
    <p:extLst>
      <p:ext uri="{BB962C8B-B14F-4D97-AF65-F5344CB8AC3E}">
        <p14:creationId xmlns:p14="http://schemas.microsoft.com/office/powerpoint/2010/main" val="7408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1749" y="4892342"/>
            <a:ext cx="6715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2"/>
                </a:solidFill>
                <a:latin typeface="Myriad Pro" panose="020B0503030403020204" pitchFamily="34" charset="0"/>
                <a:cs typeface="Century Gothic"/>
              </a:rPr>
              <a:t>Isometric Rules: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latin typeface="Century Gothic"/>
                <a:cs typeface="Century Gothic"/>
              </a:rPr>
              <a:t>30 Degrees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latin typeface="Century Gothic"/>
                <a:cs typeface="Century Gothic"/>
              </a:rPr>
              <a:t>Parallel lines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Century Gothic"/>
                <a:cs typeface="Century Gothic"/>
              </a:rPr>
              <a:t>Drawing to scale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latin typeface="Century Gothic"/>
                <a:cs typeface="Century Gothic"/>
              </a:rPr>
              <a:t>3 sides of the object visible</a:t>
            </a:r>
            <a:endParaRPr lang="en-GB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8" y="363940"/>
            <a:ext cx="6792604" cy="4528403"/>
          </a:xfrm>
          <a:prstGeom prst="rect">
            <a:avLst/>
          </a:prstGeom>
        </p:spPr>
      </p:pic>
      <p:pic>
        <p:nvPicPr>
          <p:cNvPr id="5" name="Picture 6" descr="http://www.technologystudent.com/prddes1/drawtec3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2" y="729785"/>
            <a:ext cx="4886855" cy="37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thforum.org/workshops/sum98/participants/sanders/isomgrid.gif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49"/>
          <a:stretch/>
        </p:blipFill>
        <p:spPr bwMode="auto">
          <a:xfrm>
            <a:off x="2135560" y="627798"/>
            <a:ext cx="7812360" cy="5897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41740" y="3068960"/>
            <a:ext cx="0" cy="20882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7200000">
            <a:off x="5137509" y="1538790"/>
            <a:ext cx="0" cy="20882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7200000">
            <a:off x="5128023" y="3591018"/>
            <a:ext cx="0" cy="20882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4400000" flipH="1">
            <a:off x="6936843" y="1538791"/>
            <a:ext cx="0" cy="20882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4400000" flipH="1">
            <a:off x="6959879" y="3591018"/>
            <a:ext cx="0" cy="20882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4400000" flipH="1">
            <a:off x="5140531" y="524017"/>
            <a:ext cx="0" cy="20882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7200000">
            <a:off x="6905586" y="524017"/>
            <a:ext cx="0" cy="20882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31757" y="2060849"/>
            <a:ext cx="0" cy="20882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6070" y="2060849"/>
            <a:ext cx="0" cy="20882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9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thforum.org/workshops/sum98/participants/sanders/isomgrid.gif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/>
          <a:stretch/>
        </p:blipFill>
        <p:spPr bwMode="auto">
          <a:xfrm>
            <a:off x="2135560" y="641446"/>
            <a:ext cx="7812360" cy="5883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41740" y="3068960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7200000">
            <a:off x="5137509" y="1538790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7200000">
            <a:off x="5128023" y="3591018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4400000" flipH="1">
            <a:off x="6936843" y="1538791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4400000" flipH="1">
            <a:off x="6959879" y="3591018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4400000" flipH="1">
            <a:off x="5140531" y="524017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7200000">
            <a:off x="6905586" y="524017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31757" y="2060849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6070" y="2060849"/>
            <a:ext cx="0" cy="20882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51418" y="1039094"/>
            <a:ext cx="904231" cy="5290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055649" y="2582906"/>
            <a:ext cx="861297" cy="15301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279235" y="1574795"/>
            <a:ext cx="861297" cy="15301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7200000">
            <a:off x="5156101" y="2565360"/>
            <a:ext cx="0" cy="20882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7200000">
            <a:off x="6020036" y="1016732"/>
            <a:ext cx="0" cy="20882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916946" y="2053868"/>
            <a:ext cx="904231" cy="52903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055648" y="4131534"/>
            <a:ext cx="0" cy="102565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266070" y="3105876"/>
            <a:ext cx="0" cy="102565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7200000">
            <a:off x="5151418" y="3591017"/>
            <a:ext cx="0" cy="20882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4400000" flipH="1">
            <a:off x="6968689" y="3600248"/>
            <a:ext cx="0" cy="20882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841074" y="2060850"/>
            <a:ext cx="0" cy="207068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7200000">
            <a:off x="6934275" y="530679"/>
            <a:ext cx="0" cy="20882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968691" y="4644366"/>
            <a:ext cx="856903" cy="4947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959880" y="4122307"/>
            <a:ext cx="856903" cy="4947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838507" y="3637464"/>
            <a:ext cx="856903" cy="4947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790698" y="4131535"/>
            <a:ext cx="856903" cy="4947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18210" y="4644366"/>
            <a:ext cx="856903" cy="4947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691045" y="4104211"/>
            <a:ext cx="0" cy="54015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821176" y="4598944"/>
            <a:ext cx="0" cy="5401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968690" y="4122307"/>
            <a:ext cx="0" cy="5401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64274" y="3631088"/>
            <a:ext cx="856903" cy="4947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03" t="17591" r="19347" b="16533"/>
          <a:stretch/>
        </p:blipFill>
        <p:spPr bwMode="auto">
          <a:xfrm>
            <a:off x="981253" y="177421"/>
            <a:ext cx="10232822" cy="615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6729" y="6334780"/>
            <a:ext cx="925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  T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hese 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shapes 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are all created by wasting within a </a:t>
            </a:r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crate.</a:t>
            </a:r>
          </a:p>
        </p:txBody>
      </p:sp>
    </p:spTree>
    <p:extLst>
      <p:ext uri="{BB962C8B-B14F-4D97-AF65-F5344CB8AC3E}">
        <p14:creationId xmlns:p14="http://schemas.microsoft.com/office/powerpoint/2010/main" val="17255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t="18499" r="20027" b="12982"/>
          <a:stretch/>
        </p:blipFill>
        <p:spPr bwMode="auto">
          <a:xfrm>
            <a:off x="668740" y="177703"/>
            <a:ext cx="10639631" cy="632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2323" y="6488668"/>
            <a:ext cx="9255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xamples of rendered Isometric shapes.</a:t>
            </a:r>
            <a:endParaRPr lang="en-GB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95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23006" r="27811" b="20740"/>
          <a:stretch/>
        </p:blipFill>
        <p:spPr bwMode="auto">
          <a:xfrm>
            <a:off x="4223793" y="692696"/>
            <a:ext cx="6128549" cy="53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8554" y="692696"/>
            <a:ext cx="27341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GB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Can you now </a:t>
            </a:r>
          </a:p>
          <a:p>
            <a:r>
              <a:rPr lang="en-GB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draw this shape freehand</a:t>
            </a:r>
            <a:r>
              <a:rPr lang="en-GB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r>
              <a:rPr lang="en-GB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endParaRPr lang="en-GB" sz="2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GB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If you’re struggling use </a:t>
            </a:r>
            <a:r>
              <a:rPr lang="en-GB" sz="2000" b="1" dirty="0" err="1">
                <a:latin typeface="Arial Black" panose="020B0A04020102020204" pitchFamily="34" charset="0"/>
                <a:cs typeface="Aharoni" panose="02010803020104030203" pitchFamily="2" charset="-79"/>
              </a:rPr>
              <a:t>gridpaper</a:t>
            </a:r>
            <a:r>
              <a:rPr lang="en-GB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  <a:p>
            <a:endParaRPr lang="en-GB" sz="2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GB" sz="2000" b="1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REMEMBER:</a:t>
            </a:r>
          </a:p>
          <a:p>
            <a:r>
              <a:rPr lang="en-GB" sz="2000" dirty="0">
                <a:latin typeface="Arial Black" panose="020B0A04020102020204" pitchFamily="34" charset="0"/>
                <a:cs typeface="Aharoni" panose="02010803020104030203" pitchFamily="2" charset="-79"/>
              </a:rPr>
              <a:t>All lines vertical or at 30 degrees.</a:t>
            </a:r>
          </a:p>
          <a:p>
            <a:endParaRPr lang="en-GB" sz="2000" b="1" dirty="0">
              <a:solidFill>
                <a:srgbClr val="7030A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r>
              <a:rPr lang="en-GB" sz="2000" b="1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REMEMBER</a:t>
            </a:r>
            <a:r>
              <a:rPr lang="en-GB" sz="2000" b="1" dirty="0">
                <a:solidFill>
                  <a:schemeClr val="accent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:</a:t>
            </a:r>
          </a:p>
          <a:p>
            <a:r>
              <a:rPr lang="en-GB" sz="2000" dirty="0">
                <a:latin typeface="Arial Black" panose="020B0A04020102020204" pitchFamily="34" charset="0"/>
                <a:cs typeface="Aharoni" panose="02010803020104030203" pitchFamily="2" charset="-79"/>
              </a:rPr>
              <a:t>Keep lines parallel.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222631" y="2455659"/>
            <a:ext cx="0" cy="616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2" y="0"/>
            <a:ext cx="264932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Century Gothic"/>
                <a:cs typeface="Century Gothic"/>
              </a:rPr>
              <a:t>Freehand Isometric Drawing</a:t>
            </a:r>
          </a:p>
          <a:p>
            <a:endParaRPr lang="en-GB" sz="2000" dirty="0">
              <a:latin typeface="Century Gothic"/>
              <a:cs typeface="Century Gothic"/>
            </a:endParaRPr>
          </a:p>
          <a:p>
            <a:r>
              <a:rPr lang="en-GB" dirty="0">
                <a:latin typeface="Century Gothic"/>
                <a:cs typeface="Century Gothic"/>
              </a:rPr>
              <a:t>Attempt to recreate this isometric drawing using the skills you have </a:t>
            </a:r>
            <a:r>
              <a:rPr lang="en-GB" dirty="0" smtClean="0">
                <a:latin typeface="Century Gothic"/>
                <a:cs typeface="Century Gothic"/>
              </a:rPr>
              <a:t>learned.</a:t>
            </a:r>
            <a:endParaRPr lang="en-GB" dirty="0">
              <a:latin typeface="Century Gothic"/>
              <a:cs typeface="Century Gothic"/>
            </a:endParaRPr>
          </a:p>
          <a:p>
            <a:endParaRPr lang="en-GB" dirty="0">
              <a:latin typeface="Century Gothic"/>
              <a:cs typeface="Century Gothic"/>
            </a:endParaRPr>
          </a:p>
          <a:p>
            <a:r>
              <a:rPr lang="en-GB" dirty="0">
                <a:latin typeface="Century Gothic"/>
                <a:cs typeface="Century Gothic"/>
              </a:rPr>
              <a:t>Get the rough shape down first using the freehand crating technique (you may use grid underlay to draw initial crate if you wish), then add the curves and detail. </a:t>
            </a:r>
          </a:p>
          <a:p>
            <a:endParaRPr lang="en-GB" dirty="0">
              <a:latin typeface="Century Gothic"/>
              <a:cs typeface="Century Gothic"/>
            </a:endParaRPr>
          </a:p>
          <a:p>
            <a:r>
              <a:rPr lang="en-GB" dirty="0">
                <a:latin typeface="Century Gothic"/>
                <a:cs typeface="Century Gothic"/>
              </a:rPr>
              <a:t>One rule: you may only use a B</a:t>
            </a:r>
            <a:r>
              <a:rPr lang="en-GB" dirty="0" smtClean="0">
                <a:latin typeface="Century Gothic"/>
                <a:cs typeface="Century Gothic"/>
              </a:rPr>
              <a:t>iro </a:t>
            </a:r>
            <a:r>
              <a:rPr lang="en-GB" dirty="0">
                <a:latin typeface="Century Gothic"/>
                <a:cs typeface="Century Gothic"/>
              </a:rPr>
              <a:t>and rubber, </a:t>
            </a:r>
            <a:r>
              <a:rPr lang="en-GB" b="1" dirty="0">
                <a:latin typeface="Century Gothic"/>
                <a:cs typeface="Century Gothic"/>
              </a:rPr>
              <a:t>nothing else!</a:t>
            </a:r>
          </a:p>
          <a:p>
            <a:endParaRPr lang="en-GB" sz="2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GB" sz="2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31" y="389197"/>
            <a:ext cx="7089418" cy="605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4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148</Words>
  <Application>Microsoft Office PowerPoint</Application>
  <PresentationFormat>Widescreen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Calibri Light</vt:lpstr>
      <vt:lpstr>Century Gothic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Taylor</dc:creator>
  <cp:lastModifiedBy>Simon Taylor</cp:lastModifiedBy>
  <cp:revision>5</cp:revision>
  <dcterms:created xsi:type="dcterms:W3CDTF">2017-06-14T14:58:43Z</dcterms:created>
  <dcterms:modified xsi:type="dcterms:W3CDTF">2017-06-14T15:27:30Z</dcterms:modified>
</cp:coreProperties>
</file>