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3" autoAdjust="0"/>
    <p:restoredTop sz="94660"/>
  </p:normalViewPr>
  <p:slideViewPr>
    <p:cSldViewPr snapToGrid="0">
      <p:cViewPr varScale="1">
        <p:scale>
          <a:sx n="69" d="100"/>
          <a:sy n="69" d="100"/>
        </p:scale>
        <p:origin x="138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1010-5099-4C95-A3D1-460B1F7CB5FD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B3D81-C2F6-474B-9454-E0F660D2E3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566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1010-5099-4C95-A3D1-460B1F7CB5FD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B3D81-C2F6-474B-9454-E0F660D2E3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090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1010-5099-4C95-A3D1-460B1F7CB5FD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B3D81-C2F6-474B-9454-E0F660D2E3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495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1010-5099-4C95-A3D1-460B1F7CB5FD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B3D81-C2F6-474B-9454-E0F660D2E3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301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1010-5099-4C95-A3D1-460B1F7CB5FD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B3D81-C2F6-474B-9454-E0F660D2E3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553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1010-5099-4C95-A3D1-460B1F7CB5FD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B3D81-C2F6-474B-9454-E0F660D2E3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469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1010-5099-4C95-A3D1-460B1F7CB5FD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B3D81-C2F6-474B-9454-E0F660D2E3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6676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1010-5099-4C95-A3D1-460B1F7CB5FD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B3D81-C2F6-474B-9454-E0F660D2E3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040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1010-5099-4C95-A3D1-460B1F7CB5FD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B3D81-C2F6-474B-9454-E0F660D2E3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538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1010-5099-4C95-A3D1-460B1F7CB5FD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B3D81-C2F6-474B-9454-E0F660D2E3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301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1010-5099-4C95-A3D1-460B1F7CB5FD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B3D81-C2F6-474B-9454-E0F660D2E3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158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41010-5099-4C95-A3D1-460B1F7CB5FD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B3D81-C2F6-474B-9454-E0F660D2E3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8320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595745" y="194108"/>
            <a:ext cx="11263745" cy="58174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Component 2 Sketching/Recording 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55" y="867316"/>
            <a:ext cx="4847772" cy="342702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468" y="3138976"/>
            <a:ext cx="3630870" cy="33277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141" y="4802856"/>
            <a:ext cx="3909786" cy="205514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2880" y="1669144"/>
            <a:ext cx="3617247" cy="3617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95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309" y="1281367"/>
            <a:ext cx="3407954" cy="4880884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7263" y="1008600"/>
            <a:ext cx="3860105" cy="515365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368" y="146515"/>
            <a:ext cx="4514638" cy="6443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12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156" y="3845803"/>
            <a:ext cx="4667250" cy="3012197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397" y="420823"/>
            <a:ext cx="4837374" cy="213564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98" y="133925"/>
            <a:ext cx="5172984" cy="344865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0536" y="2916691"/>
            <a:ext cx="2663095" cy="3550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72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Component 2 Sketching/Recording 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Component 2 Sketching/Recording</dc:title>
  <dc:creator>Ben Francis</dc:creator>
  <cp:lastModifiedBy>Ben Francis</cp:lastModifiedBy>
  <cp:revision>3</cp:revision>
  <dcterms:created xsi:type="dcterms:W3CDTF">2020-02-14T11:54:23Z</dcterms:created>
  <dcterms:modified xsi:type="dcterms:W3CDTF">2020-02-14T12:14:20Z</dcterms:modified>
</cp:coreProperties>
</file>