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3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1010-5099-4C95-A3D1-460B1F7CB5FD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B3D81-C2F6-474B-9454-E0F660D2E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566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1010-5099-4C95-A3D1-460B1F7CB5FD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B3D81-C2F6-474B-9454-E0F660D2E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09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1010-5099-4C95-A3D1-460B1F7CB5FD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B3D81-C2F6-474B-9454-E0F660D2E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49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1010-5099-4C95-A3D1-460B1F7CB5FD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B3D81-C2F6-474B-9454-E0F660D2E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30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1010-5099-4C95-A3D1-460B1F7CB5FD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B3D81-C2F6-474B-9454-E0F660D2E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553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1010-5099-4C95-A3D1-460B1F7CB5FD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B3D81-C2F6-474B-9454-E0F660D2E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46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1010-5099-4C95-A3D1-460B1F7CB5FD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B3D81-C2F6-474B-9454-E0F660D2E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67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1010-5099-4C95-A3D1-460B1F7CB5FD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B3D81-C2F6-474B-9454-E0F660D2E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040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1010-5099-4C95-A3D1-460B1F7CB5FD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B3D81-C2F6-474B-9454-E0F660D2E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53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1010-5099-4C95-A3D1-460B1F7CB5FD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B3D81-C2F6-474B-9454-E0F660D2E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301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1010-5099-4C95-A3D1-460B1F7CB5FD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B3D81-C2F6-474B-9454-E0F660D2E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15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41010-5099-4C95-A3D1-460B1F7CB5FD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B3D81-C2F6-474B-9454-E0F660D2E3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32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95745" y="194108"/>
            <a:ext cx="11263745" cy="58174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Component 2 Sketching/Recording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55" y="867316"/>
            <a:ext cx="4847772" cy="34270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468" y="3138976"/>
            <a:ext cx="3630870" cy="33277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41" y="4802856"/>
            <a:ext cx="3909786" cy="20551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2880" y="1669144"/>
            <a:ext cx="3617247" cy="3617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95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09" y="1281367"/>
            <a:ext cx="3407954" cy="488088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263" y="1008600"/>
            <a:ext cx="3860105" cy="51536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368" y="146515"/>
            <a:ext cx="4514638" cy="644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12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56" y="3845803"/>
            <a:ext cx="4667250" cy="301219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397" y="420823"/>
            <a:ext cx="4837374" cy="21356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98" y="133925"/>
            <a:ext cx="5172984" cy="34486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536" y="2916691"/>
            <a:ext cx="2663095" cy="355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72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Component 2 Sketching/Recording 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Component 2 Sketching/Recording</dc:title>
  <dc:creator>Ben Francis</dc:creator>
  <cp:lastModifiedBy>Ben Francis</cp:lastModifiedBy>
  <cp:revision>3</cp:revision>
  <dcterms:created xsi:type="dcterms:W3CDTF">2020-02-14T11:54:23Z</dcterms:created>
  <dcterms:modified xsi:type="dcterms:W3CDTF">2020-02-14T12:14:20Z</dcterms:modified>
</cp:coreProperties>
</file>