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sldIdLst>
    <p:sldId id="259" r:id="rId5"/>
    <p:sldId id="258" r:id="rId6"/>
    <p:sldId id="260" r:id="rId7"/>
    <p:sldId id="261" r:id="rId8"/>
    <p:sldId id="262" r:id="rId9"/>
    <p:sldId id="271" r:id="rId10"/>
    <p:sldId id="263" r:id="rId11"/>
    <p:sldId id="264" r:id="rId12"/>
    <p:sldId id="266" r:id="rId13"/>
    <p:sldId id="267" r:id="rId14"/>
    <p:sldId id="265" r:id="rId15"/>
    <p:sldId id="268" r:id="rId16"/>
    <p:sldId id="270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974D9-BC42-5F41-A286-91FF3E16C5ED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F7C09-802D-A849-BC6B-791D32D2A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805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www.slideshare.net</a:t>
            </a:r>
            <a:r>
              <a:rPr lang="en-US" dirty="0" smtClean="0"/>
              <a:t>/tutor2u/as-macro-revision-inflation-and-deflation-31476072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F7C09-802D-A849-BC6B-791D32D2A8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88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www.bbc.co.uk</a:t>
            </a:r>
            <a:r>
              <a:rPr lang="en-US" smtClean="0"/>
              <a:t>/news/business-30795424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F7C09-802D-A849-BC6B-791D32D2A8B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521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69AE2-69EC-F143-95E7-94FACB08036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CEC0-717E-7C4E-9E59-1E9763FA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12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69AE2-69EC-F143-95E7-94FACB08036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CEC0-717E-7C4E-9E59-1E9763FA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30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69AE2-69EC-F143-95E7-94FACB08036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CEC0-717E-7C4E-9E59-1E9763FA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393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69AE2-69EC-F143-95E7-94FACB08036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CEC0-717E-7C4E-9E59-1E9763FA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66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69AE2-69EC-F143-95E7-94FACB08036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CEC0-717E-7C4E-9E59-1E9763FA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08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69AE2-69EC-F143-95E7-94FACB08036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CEC0-717E-7C4E-9E59-1E9763FA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5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69AE2-69EC-F143-95E7-94FACB08036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CEC0-717E-7C4E-9E59-1E9763FA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44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69AE2-69EC-F143-95E7-94FACB08036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CEC0-717E-7C4E-9E59-1E9763FA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6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69AE2-69EC-F143-95E7-94FACB08036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CEC0-717E-7C4E-9E59-1E9763FA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6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69AE2-69EC-F143-95E7-94FACB08036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CEC0-717E-7C4E-9E59-1E9763FA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8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69AE2-69EC-F143-95E7-94FACB08036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2CEC0-717E-7C4E-9E59-1E9763FA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12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69AE2-69EC-F143-95E7-94FACB080369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2CEC0-717E-7C4E-9E59-1E9763FA4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8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www.bbc.co.uk/news/business-1187831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ln>
            <a:solidFill>
              <a:srgbClr val="FF2600"/>
            </a:solidFill>
          </a:ln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r>
              <a:rPr sz="4800" u="sng" dirty="0"/>
              <a:t>Inflation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4294967295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1</a:t>
            </a:fld>
            <a:endParaRPr sz="1200">
              <a:solidFill>
                <a:srgbClr val="888888"/>
              </a:solidFill>
            </a:endParaRPr>
          </a:p>
        </p:txBody>
      </p:sp>
      <p:sp>
        <p:nvSpPr>
          <p:cNvPr id="2" name="Cloud Callout 1"/>
          <p:cNvSpPr/>
          <p:nvPr/>
        </p:nvSpPr>
        <p:spPr>
          <a:xfrm>
            <a:off x="35496" y="1772816"/>
            <a:ext cx="5184576" cy="3312368"/>
          </a:xfrm>
          <a:prstGeom prst="cloudCallout">
            <a:avLst/>
          </a:prstGeom>
          <a:solidFill>
            <a:srgbClr val="0070C0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2204864"/>
            <a:ext cx="4248472" cy="2308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3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Killer</a:t>
            </a:r>
            <a:r>
              <a:rPr kumimoji="0" lang="en-GB" sz="36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question – is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36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inflation good or bad</a:t>
            </a:r>
            <a:r>
              <a:rPr kumimoji="0" lang="en-GB" sz="3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?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3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Discuss in pairs…</a:t>
            </a:r>
            <a:endParaRPr kumimoji="0" lang="en-GB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41193" y="4195049"/>
            <a:ext cx="3717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It depends…</a:t>
            </a:r>
            <a:endParaRPr lang="en-US" sz="54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48064" y="1916832"/>
            <a:ext cx="383525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UK CPI inflation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0.1% Nov ‘15 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78446" y="5544887"/>
            <a:ext cx="581053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Complete Activity 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9085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" y="59435"/>
            <a:ext cx="8985504" cy="676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61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913"/>
            <a:ext cx="8229600" cy="874904"/>
          </a:xfrm>
        </p:spPr>
        <p:txBody>
          <a:bodyPr>
            <a:noAutofit/>
          </a:bodyPr>
          <a:lstStyle/>
          <a:p>
            <a:r>
              <a:rPr lang="en-GB" sz="4000" b="1" u="sng" dirty="0" smtClean="0"/>
              <a:t>Deflation in Japan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0925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dirty="0">
                <a:hlinkClick r:id="rId2"/>
              </a:rPr>
              <a:t>http://www.bbc.co.uk/news/business-11878314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730" y="1511349"/>
            <a:ext cx="7553461" cy="513437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93790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Complete activity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GB" dirty="0" smtClean="0"/>
              <a:t>Killer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u="sng" dirty="0" smtClean="0"/>
              <a:t>Keynesian analysis</a:t>
            </a:r>
            <a:r>
              <a:rPr lang="en-GB" sz="2800" dirty="0" smtClean="0"/>
              <a:t>: At what stage of the economic cycle will a rise in AD lead to a large amount of demand pull inflation?</a:t>
            </a:r>
          </a:p>
          <a:p>
            <a:endParaRPr lang="en-GB" sz="2800" dirty="0" smtClean="0"/>
          </a:p>
          <a:p>
            <a:pPr algn="ctr">
              <a:buFont typeface="Wingdings" panose="05000000000000000000" pitchFamily="2" charset="2"/>
              <a:buChar char="Ø"/>
            </a:pPr>
            <a:r>
              <a:rPr lang="en-GB" b="1" dirty="0" smtClean="0"/>
              <a:t>Why is this so?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u="sng" dirty="0" smtClean="0"/>
              <a:t>Hint</a:t>
            </a:r>
            <a:r>
              <a:rPr lang="en-GB" sz="2800" dirty="0" smtClean="0"/>
              <a:t>: think about the link between the availability of the factors of production and the spare capacity in the economy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3115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>Could ‘good’ low inflation become ‘bad’ deflation?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19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" y="0"/>
            <a:ext cx="8997696" cy="6795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89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200" y="5307266"/>
            <a:ext cx="6884126" cy="692531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u="sng" dirty="0" smtClean="0"/>
              <a:t>Complete activity 3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792" y="1622215"/>
            <a:ext cx="8673538" cy="2949059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Demand pull inflation is caused by increasing AD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Cost push inflation is caused by a fall in AS </a:t>
            </a:r>
            <a:endParaRPr lang="en-US" sz="3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92200" y="296091"/>
            <a:ext cx="6884126" cy="87079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There are 2 types of inflation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77282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958"/>
            <a:ext cx="8229600" cy="114300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u="sng" dirty="0" smtClean="0"/>
              <a:t>Complete activity 3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6958"/>
            <a:ext cx="8229600" cy="519853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Rising </a:t>
            </a:r>
            <a:r>
              <a:rPr lang="en-US" b="1" u="sng" dirty="0"/>
              <a:t>I</a:t>
            </a:r>
            <a:r>
              <a:rPr lang="en-US" dirty="0" smtClean="0"/>
              <a:t>: low interest rates, low corporation tax, rising business confidence, rising profits, more available credit</a:t>
            </a:r>
          </a:p>
          <a:p>
            <a:endParaRPr lang="en-US" dirty="0" smtClean="0"/>
          </a:p>
          <a:p>
            <a:r>
              <a:rPr lang="en-US" b="1" u="sng" dirty="0" smtClean="0"/>
              <a:t>Rising G</a:t>
            </a:r>
            <a:r>
              <a:rPr lang="en-US" dirty="0" smtClean="0"/>
              <a:t>: Political ideology e.g. on education, healthcare, defense, infrastructure</a:t>
            </a:r>
          </a:p>
          <a:p>
            <a:endParaRPr lang="en-US" dirty="0" smtClean="0"/>
          </a:p>
          <a:p>
            <a:r>
              <a:rPr lang="en-US" b="1" u="sng" dirty="0" smtClean="0"/>
              <a:t>Rising (X-M)</a:t>
            </a:r>
            <a:r>
              <a:rPr lang="en-US" dirty="0" smtClean="0"/>
              <a:t>: weaker pound, higher quality exports, higher incomes abroad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8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Complete activity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1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47638"/>
            <a:ext cx="6265817" cy="726848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GB" dirty="0" smtClean="0"/>
              <a:t>Wage price spiral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80" y="1021096"/>
            <a:ext cx="8584211" cy="526553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94377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Wage Price Spiral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activity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76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Complete activity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24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" y="81153"/>
            <a:ext cx="8887968" cy="6662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93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849CFE02CD74F92A1769301D06646" ma:contentTypeVersion="1" ma:contentTypeDescription="Create a new document." ma:contentTypeScope="" ma:versionID="df869ed721f02c6d6cfac3424a27bc39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D45A4B1-BC81-4BA8-9C12-6A385F6CEE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7790CC-FA72-4681-B7C0-6CCD25905E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A23E5F-4975-4652-AA63-C1C19E7443FA}">
  <ds:schemaRefs>
    <ds:schemaRef ds:uri="http://www.w3.org/XML/1998/namespace"/>
    <ds:schemaRef ds:uri="http://schemas.microsoft.com/sharepoint/v3"/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210</Words>
  <Application>Microsoft Office PowerPoint</Application>
  <PresentationFormat>On-screen Show (4:3)</PresentationFormat>
  <Paragraphs>41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Office Theme</vt:lpstr>
      <vt:lpstr>Inflation</vt:lpstr>
      <vt:lpstr>PowerPoint Presentation</vt:lpstr>
      <vt:lpstr>Complete activity 3</vt:lpstr>
      <vt:lpstr>Complete activity 3</vt:lpstr>
      <vt:lpstr>Complete activity 4</vt:lpstr>
      <vt:lpstr>Wage price spiral</vt:lpstr>
      <vt:lpstr>Wage Price Spiral</vt:lpstr>
      <vt:lpstr>Complete activity 6</vt:lpstr>
      <vt:lpstr>Slide 18</vt:lpstr>
      <vt:lpstr>Slide 19</vt:lpstr>
      <vt:lpstr>Deflation in Japan</vt:lpstr>
      <vt:lpstr>Complete activity 7</vt:lpstr>
      <vt:lpstr>Killer question</vt:lpstr>
      <vt:lpstr>Could ‘good’ low inflation become ‘bad’ deflation?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Inflation</dc:title>
  <dc:creator>David Dyson</dc:creator>
  <cp:lastModifiedBy>David Dyson</cp:lastModifiedBy>
  <cp:revision>22</cp:revision>
  <dcterms:created xsi:type="dcterms:W3CDTF">2015-12-17T15:52:41Z</dcterms:created>
  <dcterms:modified xsi:type="dcterms:W3CDTF">2016-01-18T15:09:42Z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0x01010060F849CFE02CD74F92A1769301D06646</vt:lpwstr>
  </property>
</Properties>
</file>