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56" r:id="rId5"/>
    <p:sldId id="260" r:id="rId6"/>
    <p:sldId id="265" r:id="rId7"/>
    <p:sldId id="259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45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3EE6A-1E9D-444D-9C7D-23BA86499039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E0DD6-27C1-644C-A1DE-514A277E5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658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www.slideshare.net</a:t>
            </a:r>
            <a:r>
              <a:rPr lang="en-US" dirty="0" smtClean="0"/>
              <a:t>/tutor2u/as-macro-revision-economic-growth-31476050?qid=44b0294f-98c5-461f-860c-8b6053cc82f1&amp;v=</a:t>
            </a:r>
            <a:r>
              <a:rPr lang="en-US" dirty="0" err="1" smtClean="0"/>
              <a:t>default&amp;b</a:t>
            </a:r>
            <a:r>
              <a:rPr lang="en-US" dirty="0" smtClean="0"/>
              <a:t>=&amp;</a:t>
            </a:r>
            <a:r>
              <a:rPr lang="en-US" dirty="0" err="1" smtClean="0"/>
              <a:t>from_search</a:t>
            </a:r>
            <a:r>
              <a:rPr lang="en-US" dirty="0" smtClean="0"/>
              <a:t>=10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E0DD6-27C1-644C-A1DE-514A277E5A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283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E0DD6-27C1-644C-A1DE-514A277E5A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534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29DC-BB20-B94D-978B-7D03E3333C29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C75E-0B43-0C4D-9948-4C5A5023D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68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29DC-BB20-B94D-978B-7D03E3333C29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C75E-0B43-0C4D-9948-4C5A5023D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829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29DC-BB20-B94D-978B-7D03E3333C29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C75E-0B43-0C4D-9948-4C5A5023D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0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29DC-BB20-B94D-978B-7D03E3333C29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C75E-0B43-0C4D-9948-4C5A5023D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9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29DC-BB20-B94D-978B-7D03E3333C29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C75E-0B43-0C4D-9948-4C5A5023D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624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29DC-BB20-B94D-978B-7D03E3333C29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C75E-0B43-0C4D-9948-4C5A5023D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8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29DC-BB20-B94D-978B-7D03E3333C29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C75E-0B43-0C4D-9948-4C5A5023D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847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29DC-BB20-B94D-978B-7D03E3333C29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C75E-0B43-0C4D-9948-4C5A5023D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56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29DC-BB20-B94D-978B-7D03E3333C29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C75E-0B43-0C4D-9948-4C5A5023D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126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29DC-BB20-B94D-978B-7D03E3333C29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C75E-0B43-0C4D-9948-4C5A5023D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416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29DC-BB20-B94D-978B-7D03E3333C29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9C75E-0B43-0C4D-9948-4C5A5023D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243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E29DC-BB20-B94D-978B-7D03E3333C29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9C75E-0B43-0C4D-9948-4C5A5023D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60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wTIcYajq9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filestore.aqa.org.uk/subjects/AQA-ECON2-W-MS-JUN13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ln>
            <a:solidFill>
              <a:srgbClr val="0000FF"/>
            </a:solidFill>
          </a:ln>
        </p:spPr>
        <p:txBody>
          <a:bodyPr/>
          <a:lstStyle/>
          <a:p>
            <a:r>
              <a:rPr lang="en-US" dirty="0" smtClean="0"/>
              <a:t>Economic Growth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Define economic growth (3 marks)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25" t="20858" r="8081" b="44534"/>
          <a:stretch/>
        </p:blipFill>
        <p:spPr bwMode="auto">
          <a:xfrm>
            <a:off x="370114" y="1600200"/>
            <a:ext cx="8403771" cy="2986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265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Virtuous circle of economic growth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072" y="27410"/>
            <a:ext cx="8789124" cy="6830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74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solidFill>
              <a:srgbClr val="0000FF"/>
            </a:solidFill>
          </a:ln>
        </p:spPr>
        <p:txBody>
          <a:bodyPr/>
          <a:lstStyle/>
          <a:p>
            <a:r>
              <a:rPr lang="en-US" dirty="0" smtClean="0"/>
              <a:t>In pairs, </a:t>
            </a:r>
            <a:r>
              <a:rPr lang="en-US" smtClean="0"/>
              <a:t>complete activity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57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9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4" y="38679"/>
            <a:ext cx="8680704" cy="6742761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2163064" y="817923"/>
            <a:ext cx="6742176" cy="14132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2145792" y="2279576"/>
            <a:ext cx="6742176" cy="14132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2163064" y="3764323"/>
            <a:ext cx="6742176" cy="14132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2154428" y="5224960"/>
            <a:ext cx="6742176" cy="14132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829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13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08" y="1"/>
            <a:ext cx="8941963" cy="6844666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2163064" y="1890819"/>
            <a:ext cx="6742176" cy="14132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2163064" y="3524547"/>
            <a:ext cx="6742176" cy="14132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2163064" y="5285275"/>
            <a:ext cx="6742176" cy="14132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57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Case Study: China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https://www.youtube.com/watch?v=_</a:t>
            </a:r>
            <a:r>
              <a:rPr lang="en-US" dirty="0" smtClean="0">
                <a:hlinkClick r:id="rId3"/>
              </a:rPr>
              <a:t>wTIcYajq9k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83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June ‘13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01 (4 marks)</a:t>
            </a:r>
          </a:p>
          <a:p>
            <a:r>
              <a:rPr lang="en-US" dirty="0" smtClean="0"/>
              <a:t>04 (25 marks)</a:t>
            </a:r>
          </a:p>
          <a:p>
            <a:r>
              <a:rPr lang="en-US" dirty="0">
                <a:hlinkClick r:id="rId2"/>
              </a:rPr>
              <a:t>http://filestore.aqa.org.uk</a:t>
            </a:r>
            <a:r>
              <a:rPr lang="en-US">
                <a:hlinkClick r:id="rId2"/>
              </a:rPr>
              <a:t>/subjects/AQA-ECON2-W-MS-JUN13.</a:t>
            </a:r>
            <a:r>
              <a:rPr lang="en-US" smtClean="0">
                <a:hlinkClick r:id="rId2"/>
              </a:rPr>
              <a:t>PDF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90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849CFE02CD74F92A1769301D06646" ma:contentTypeVersion="1" ma:contentTypeDescription="Create a new document." ma:contentTypeScope="" ma:versionID="df869ed721f02c6d6cfac3424a27bc39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1C88791-1885-4E22-A35D-BA944ACB9C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98BA9E6-F921-4DA2-94C1-C9F6194F4A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5D076F-C614-4504-A96E-EE88BE77CB31}">
  <ds:schemaRefs>
    <ds:schemaRef ds:uri="http://www.w3.org/XML/1998/namespace"/>
    <ds:schemaRef ds:uri="http://schemas.microsoft.com/sharepoint/v3"/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58</Words>
  <Application>Microsoft Office PowerPoint</Application>
  <PresentationFormat>On-screen Show (4:3)</PresentationFormat>
  <Paragraphs>16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Economic Growth</vt:lpstr>
      <vt:lpstr>Slide 10</vt:lpstr>
      <vt:lpstr>In pairs, complete activity 2</vt:lpstr>
      <vt:lpstr>Slide 9</vt:lpstr>
      <vt:lpstr>Slide 13</vt:lpstr>
      <vt:lpstr>Case Study: China</vt:lpstr>
      <vt:lpstr>June ‘13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Goods</dc:title>
  <dc:creator>David Dyson</dc:creator>
  <cp:lastModifiedBy>David Dyson</cp:lastModifiedBy>
  <cp:revision>14</cp:revision>
  <dcterms:created xsi:type="dcterms:W3CDTF">2015-12-18T12:33:57Z</dcterms:created>
  <dcterms:modified xsi:type="dcterms:W3CDTF">2016-01-25T10:14:38Z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0x01010060F849CFE02CD74F92A1769301D06646</vt:lpwstr>
  </property>
</Properties>
</file>