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8" r:id="rId5"/>
    <p:sldId id="256" r:id="rId6"/>
    <p:sldId id="258" r:id="rId7"/>
    <p:sldId id="264" r:id="rId8"/>
    <p:sldId id="257" r:id="rId9"/>
    <p:sldId id="269" r:id="rId10"/>
    <p:sldId id="261" r:id="rId11"/>
    <p:sldId id="270" r:id="rId12"/>
    <p:sldId id="267" r:id="rId13"/>
    <p:sldId id="262" r:id="rId14"/>
    <p:sldId id="263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4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96D1-4971-354E-B06C-E2C7B697000C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BF8-3B07-CF49-9FC4-660590DA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96D1-4971-354E-B06C-E2C7B697000C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BF8-3B07-CF49-9FC4-660590DA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96D1-4971-354E-B06C-E2C7B697000C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BF8-3B07-CF49-9FC4-660590DA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2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393428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96D1-4971-354E-B06C-E2C7B697000C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BF8-3B07-CF49-9FC4-660590DA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4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96D1-4971-354E-B06C-E2C7B697000C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BF8-3B07-CF49-9FC4-660590DA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9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96D1-4971-354E-B06C-E2C7B697000C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BF8-3B07-CF49-9FC4-660590DA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4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96D1-4971-354E-B06C-E2C7B697000C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BF8-3B07-CF49-9FC4-660590DA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96D1-4971-354E-B06C-E2C7B697000C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BF8-3B07-CF49-9FC4-660590DA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1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96D1-4971-354E-B06C-E2C7B697000C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BF8-3B07-CF49-9FC4-660590DA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9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96D1-4971-354E-B06C-E2C7B697000C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BF8-3B07-CF49-9FC4-660590DA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5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96D1-4971-354E-B06C-E2C7B697000C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BF8-3B07-CF49-9FC4-660590DA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9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396D1-4971-354E-B06C-E2C7B697000C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94BF8-3B07-CF49-9FC4-660590DA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8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1.jpg" descr="http://pixelballads.files.wordpress.com/2011/08/cashpaym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5761" y="3378369"/>
            <a:ext cx="4710280" cy="31897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" name="image2.jpg" descr="http://www.cs.virginia.edu/~whitehouse/ipsn09competition/tightRop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291" y="291490"/>
            <a:ext cx="4502673" cy="2985619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5412939" y="791021"/>
            <a:ext cx="2734054" cy="2205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>
              <a:defRPr sz="19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14000"/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2162318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9633" y="847362"/>
            <a:ext cx="8282005" cy="1044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39633" y="2269823"/>
            <a:ext cx="8282005" cy="1044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39633" y="3817711"/>
            <a:ext cx="8282005" cy="1044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39633" y="5325908"/>
            <a:ext cx="8282005" cy="1044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9633" y="847362"/>
            <a:ext cx="8282005" cy="1044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39633" y="2335973"/>
            <a:ext cx="8282005" cy="1044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39633" y="3830941"/>
            <a:ext cx="8282005" cy="1044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39633" y="5299448"/>
            <a:ext cx="8282005" cy="1044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9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75474"/>
              </p:ext>
            </p:extLst>
          </p:nvPr>
        </p:nvGraphicFramePr>
        <p:xfrm>
          <a:off x="158590" y="134717"/>
          <a:ext cx="8935929" cy="6595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173"/>
                <a:gridCol w="1590198"/>
                <a:gridCol w="1787186"/>
                <a:gridCol w="1787186"/>
                <a:gridCol w="1787186"/>
              </a:tblGrid>
              <a:tr h="941338">
                <a:tc>
                  <a:txBody>
                    <a:bodyPr/>
                    <a:lstStyle/>
                    <a:p>
                      <a:r>
                        <a:rPr lang="en-GB" dirty="0" smtClean="0"/>
                        <a:t>`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Exports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Imports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Goods </a:t>
                      </a:r>
                    </a:p>
                    <a:p>
                      <a:pPr algn="ctr"/>
                      <a:r>
                        <a:rPr lang="en-GB" dirty="0" smtClean="0"/>
                        <a:t>(Visible)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Services (Invisibles)</a:t>
                      </a:r>
                      <a:endParaRPr lang="en-GB" dirty="0"/>
                    </a:p>
                  </a:txBody>
                  <a:tcPr/>
                </a:tc>
              </a:tr>
              <a:tr h="125032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 Chines</a:t>
                      </a:r>
                      <a:r>
                        <a:rPr lang="en-GB" baseline="0" dirty="0" smtClean="0"/>
                        <a:t>e company buying insurance in the City of London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61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</a:t>
                      </a:r>
                      <a:r>
                        <a:rPr lang="en-GB" baseline="0" dirty="0" smtClean="0"/>
                        <a:t> Dyson’s purchase a new VW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503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Selling </a:t>
                      </a:r>
                      <a:r>
                        <a:rPr lang="en-GB" dirty="0" err="1" smtClean="0"/>
                        <a:t>french</a:t>
                      </a:r>
                      <a:r>
                        <a:rPr lang="en-GB" dirty="0" smtClean="0"/>
                        <a:t> cheese in</a:t>
                      </a:r>
                      <a:r>
                        <a:rPr lang="en-GB" baseline="0" dirty="0" smtClean="0"/>
                        <a:t> the </a:t>
                      </a:r>
                      <a:r>
                        <a:rPr lang="en-GB" baseline="0" dirty="0" err="1" smtClean="0"/>
                        <a:t>Godalming</a:t>
                      </a:r>
                      <a:r>
                        <a:rPr lang="en-GB" baseline="0" dirty="0" smtClean="0"/>
                        <a:t> Cafe</a:t>
                      </a:r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503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Australian hotel buys a Dyson vacuum cleaner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413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 example</a:t>
                      </a:r>
                      <a:r>
                        <a:rPr lang="en-GB" baseline="0" dirty="0" smtClean="0"/>
                        <a:t> of your own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1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97816" y="1204171"/>
            <a:ext cx="5525573" cy="12371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385276" y="2593696"/>
            <a:ext cx="5525573" cy="12371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89230" y="3983221"/>
            <a:ext cx="5525573" cy="12371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97816" y="5385375"/>
            <a:ext cx="5525573" cy="12371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4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utor2u.net/blog/images/uploads/bop_account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" y="260648"/>
            <a:ext cx="8860105" cy="6271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pairs</a:t>
            </a:r>
          </a:p>
          <a:p>
            <a:r>
              <a:rPr lang="en-GB" dirty="0" smtClean="0"/>
              <a:t>Write a sentence to identify the causes of a surplus/deficit</a:t>
            </a:r>
          </a:p>
          <a:p>
            <a:endParaRPr lang="en-GB" dirty="0"/>
          </a:p>
          <a:p>
            <a:r>
              <a:rPr lang="en-GB" u="sng" dirty="0" smtClean="0"/>
              <a:t>Extension</a:t>
            </a:r>
            <a:r>
              <a:rPr lang="en-GB" dirty="0" smtClean="0"/>
              <a:t>: which factor is going to have the biggest impact on the current account and 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1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81508" y="886396"/>
            <a:ext cx="6800446" cy="13758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81508" y="2375010"/>
            <a:ext cx="6800446" cy="13758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81508" y="3843514"/>
            <a:ext cx="6800446" cy="13758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81508" y="5298793"/>
            <a:ext cx="6800446" cy="13758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4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849CFE02CD74F92A1769301D06646" ma:contentTypeVersion="1" ma:contentTypeDescription="Create a new document." ma:contentTypeScope="" ma:versionID="df869ed721f02c6d6cfac3424a27bc3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70EB50-493C-424A-8C85-0ACF82D3E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0700AF-5BE2-463F-ABE8-8361C353C17F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41E630D-198D-477E-9878-B0B2E9D0C4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4587</TotalTime>
  <Words>78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Dyson</dc:creator>
  <cp:lastModifiedBy>David Dyson</cp:lastModifiedBy>
  <cp:revision>18</cp:revision>
  <dcterms:created xsi:type="dcterms:W3CDTF">2016-01-16T14:04:59Z</dcterms:created>
  <dcterms:modified xsi:type="dcterms:W3CDTF">2016-02-01T10:20:17Z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0x01010060F849CFE02CD74F92A1769301D06646</vt:lpwstr>
  </property>
</Properties>
</file>