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21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CD647-772B-334F-ABAE-32E50AB940CE}" type="datetimeFigureOut">
              <a:rPr lang="en-US" smtClean="0"/>
              <a:t>09/10/16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0D2F3-CA32-2741-B6C0-8238D3160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727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0D2F3-CA32-2741-B6C0-8238D3160C2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947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B5E3-7D76-7A4A-9FE3-37E3CAD65FBC}" type="datetimeFigureOut">
              <a:rPr lang="en-US" smtClean="0"/>
              <a:t>09/10/16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A049-CDA0-CD4D-8B57-AE0889E37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770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B5E3-7D76-7A4A-9FE3-37E3CAD65FBC}" type="datetimeFigureOut">
              <a:rPr lang="en-US" smtClean="0"/>
              <a:t>09/10/16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A049-CDA0-CD4D-8B57-AE0889E37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07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B5E3-7D76-7A4A-9FE3-37E3CAD65FBC}" type="datetimeFigureOut">
              <a:rPr lang="en-US" smtClean="0"/>
              <a:t>09/10/16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A049-CDA0-CD4D-8B57-AE0889E37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736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B5E3-7D76-7A4A-9FE3-37E3CAD65FBC}" type="datetimeFigureOut">
              <a:rPr lang="en-US" smtClean="0"/>
              <a:t>09/10/16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A049-CDA0-CD4D-8B57-AE0889E37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233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B5E3-7D76-7A4A-9FE3-37E3CAD65FBC}" type="datetimeFigureOut">
              <a:rPr lang="en-US" smtClean="0"/>
              <a:t>09/10/16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A049-CDA0-CD4D-8B57-AE0889E37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864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B5E3-7D76-7A4A-9FE3-37E3CAD65FBC}" type="datetimeFigureOut">
              <a:rPr lang="en-US" smtClean="0"/>
              <a:t>09/10/16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A049-CDA0-CD4D-8B57-AE0889E37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087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B5E3-7D76-7A4A-9FE3-37E3CAD65FBC}" type="datetimeFigureOut">
              <a:rPr lang="en-US" smtClean="0"/>
              <a:t>09/10/16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A049-CDA0-CD4D-8B57-AE0889E37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970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B5E3-7D76-7A4A-9FE3-37E3CAD65FBC}" type="datetimeFigureOut">
              <a:rPr lang="en-US" smtClean="0"/>
              <a:t>09/10/16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A049-CDA0-CD4D-8B57-AE0889E37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407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B5E3-7D76-7A4A-9FE3-37E3CAD65FBC}" type="datetimeFigureOut">
              <a:rPr lang="en-US" smtClean="0"/>
              <a:t>09/10/16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A049-CDA0-CD4D-8B57-AE0889E37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93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B5E3-7D76-7A4A-9FE3-37E3CAD65FBC}" type="datetimeFigureOut">
              <a:rPr lang="en-US" smtClean="0"/>
              <a:t>09/10/16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A049-CDA0-CD4D-8B57-AE0889E37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36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BB5E3-7D76-7A4A-9FE3-37E3CAD65FBC}" type="datetimeFigureOut">
              <a:rPr lang="en-US" smtClean="0"/>
              <a:t>09/10/16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A049-CDA0-CD4D-8B57-AE0889E37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483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BB5E3-7D76-7A4A-9FE3-37E3CAD65FBC}" type="datetimeFigureOut">
              <a:rPr lang="en-US" smtClean="0"/>
              <a:t>09/10/16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CA049-CDA0-CD4D-8B57-AE0889E37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629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MACRO PRACTICE QUESTIONS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972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3136" y="1417638"/>
            <a:ext cx="6961960" cy="342456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57200" y="4842206"/>
            <a:ext cx="8229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(1) Calculate the mean average inflation rate from 2010 to 2013 		(2 marks)</a:t>
            </a:r>
          </a:p>
          <a:p>
            <a:r>
              <a:rPr lang="en-US" dirty="0" smtClean="0"/>
              <a:t>(2) Using Extract D, identify two significant points of comparison between economic growth and inflation in the UK over the period 2006 to 2013.			(4 marks)</a:t>
            </a:r>
          </a:p>
          <a:p>
            <a:r>
              <a:rPr lang="en-US" dirty="0" smtClean="0"/>
              <a:t>(3) Using a relevant diagram, explain how actual growth might lead to a reduction in unemployment												(9 marks)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708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4842206"/>
            <a:ext cx="8229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(1) Calculate the percentage change in ‘index of construction from 2007 Q1 (110) to Q3 2013 (96) to 2 decimal places									(2 marks)</a:t>
            </a:r>
          </a:p>
          <a:p>
            <a:r>
              <a:rPr lang="en-US" dirty="0" smtClean="0"/>
              <a:t>(2) Using Extract A identify two possible significant points from the data	(4 marks)</a:t>
            </a:r>
          </a:p>
          <a:p>
            <a:r>
              <a:rPr lang="en-US" dirty="0" smtClean="0"/>
              <a:t>(3) Explain how an increase in the construction industry will increase economic growth in an economy													(9 marks)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0784" y="1417638"/>
            <a:ext cx="6063271" cy="3252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50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4842206"/>
            <a:ext cx="8229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(1) Calculate the percentage decrease for the UK productivity from 2005 to 2006 to 2 decimal places													(2 marks)</a:t>
            </a:r>
          </a:p>
          <a:p>
            <a:r>
              <a:rPr lang="en-US" dirty="0" smtClean="0"/>
              <a:t>(2) Using Extract D identify two possible significant points from the data	(4 marks)</a:t>
            </a:r>
          </a:p>
          <a:p>
            <a:r>
              <a:rPr lang="en-US" dirty="0" smtClean="0"/>
              <a:t>(3) Using a diagram, explain how trend and actual growth might increase in an economy														(9 marks)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1244" y="1374865"/>
            <a:ext cx="5559059" cy="3296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468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4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4842206"/>
            <a:ext cx="8229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(1) Calculate to 2 decimal places the percentage decrease in unemployment from 2008 to 2009													(2 marks)</a:t>
            </a:r>
          </a:p>
          <a:p>
            <a:r>
              <a:rPr lang="en-US" dirty="0" smtClean="0"/>
              <a:t>(2) Using Extract  identify two possible significant points from the data	(4 marks)</a:t>
            </a:r>
          </a:p>
          <a:p>
            <a:r>
              <a:rPr lang="en-US" dirty="0" smtClean="0"/>
              <a:t>(3) Explain why structural unemployment might be considered to be both voluntary and involuntary unemployment									(9 marks)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32000"/>
            <a:ext cx="9144000" cy="2773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389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89</Words>
  <Application>Microsoft Macintosh PowerPoint</Application>
  <PresentationFormat>On-screen Show (4:3)</PresentationFormat>
  <Paragraphs>18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MACRO PRACTICE QUESTIONS</vt:lpstr>
      <vt:lpstr>QUESTION 1</vt:lpstr>
      <vt:lpstr>QUESTION 2</vt:lpstr>
      <vt:lpstr>QUESTION 3</vt:lpstr>
      <vt:lpstr>QUESTION 4</vt:lpstr>
    </vt:vector>
  </TitlesOfParts>
  <Company>Godalming Sixth Form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Oliver Stevens</dc:creator>
  <cp:lastModifiedBy>Oliver Stevens</cp:lastModifiedBy>
  <cp:revision>8</cp:revision>
  <dcterms:created xsi:type="dcterms:W3CDTF">2016-10-09T09:25:56Z</dcterms:created>
  <dcterms:modified xsi:type="dcterms:W3CDTF">2016-10-09T09:47:03Z</dcterms:modified>
</cp:coreProperties>
</file>