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8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8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88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54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798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1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455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75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42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077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3E48-97BC-43DE-B652-C0B765F7A0C4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38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83E48-97BC-43DE-B652-C0B765F7A0C4}" type="datetimeFigureOut">
              <a:rPr lang="en-GB" smtClean="0"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692BF-D746-45BA-956C-FD7BA78F9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765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20" y="262890"/>
            <a:ext cx="11635740" cy="6355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/>
              <a:t>MACRO PRACTICE QUESTIONS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787614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Q9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4481" y="907774"/>
            <a:ext cx="7913301" cy="525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81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Q10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497" y="2482501"/>
            <a:ext cx="11252200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317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12900"/>
            <a:ext cx="12192000" cy="3612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391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12900"/>
            <a:ext cx="12192000" cy="3612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193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The balance of payments is best described as: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All the money flows into and out of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Measuring trade flows into and out of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Measuring investment flows into and out of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15892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The PPF line can be best described as representing the following in the economy: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Levels of unemployment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productive capacity of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inflation capacity of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Total resources of the Government</a:t>
            </a:r>
          </a:p>
        </p:txBody>
      </p:sp>
    </p:spTree>
    <p:extLst>
      <p:ext uri="{BB962C8B-B14F-4D97-AF65-F5344CB8AC3E}">
        <p14:creationId xmlns:p14="http://schemas.microsoft.com/office/powerpoint/2010/main" val="2686929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Classical unemployment is where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Workers are refusing to lower their wages and therefore are sacked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Workers lose their jobs because of downturns in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Workers lose their jobs because of the threat of </a:t>
            </a:r>
            <a:r>
              <a:rPr lang="en-US" dirty="0" err="1" smtClean="0"/>
              <a:t>globalisation</a:t>
            </a: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Workers lose their jobs because they only work in the summer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030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 macro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1D</a:t>
            </a:r>
          </a:p>
          <a:p>
            <a:r>
              <a:rPr lang="en-GB" dirty="0" smtClean="0"/>
              <a:t>2C</a:t>
            </a:r>
          </a:p>
          <a:p>
            <a:r>
              <a:rPr lang="en-GB" dirty="0" smtClean="0"/>
              <a:t>3B</a:t>
            </a:r>
          </a:p>
          <a:p>
            <a:r>
              <a:rPr lang="en-GB" dirty="0" smtClean="0"/>
              <a:t>4C</a:t>
            </a:r>
          </a:p>
          <a:p>
            <a:r>
              <a:rPr lang="en-GB" dirty="0" smtClean="0"/>
              <a:t>5B</a:t>
            </a:r>
          </a:p>
          <a:p>
            <a:r>
              <a:rPr lang="en-GB" dirty="0" smtClean="0"/>
              <a:t>6D</a:t>
            </a:r>
          </a:p>
          <a:p>
            <a:r>
              <a:rPr lang="en-GB" dirty="0" smtClean="0"/>
              <a:t>7C</a:t>
            </a:r>
          </a:p>
          <a:p>
            <a:r>
              <a:rPr lang="en-GB" dirty="0" smtClean="0"/>
              <a:t>8D</a:t>
            </a:r>
          </a:p>
          <a:p>
            <a:r>
              <a:rPr lang="en-GB" dirty="0" smtClean="0"/>
              <a:t>9D</a:t>
            </a:r>
          </a:p>
          <a:p>
            <a:r>
              <a:rPr lang="en-GB" dirty="0" smtClean="0"/>
              <a:t>10A</a:t>
            </a:r>
          </a:p>
          <a:p>
            <a:r>
              <a:rPr lang="en-GB" dirty="0" smtClean="0"/>
              <a:t>11B</a:t>
            </a:r>
          </a:p>
          <a:p>
            <a:r>
              <a:rPr lang="en-GB" dirty="0" smtClean="0"/>
              <a:t>12B</a:t>
            </a:r>
          </a:p>
          <a:p>
            <a:r>
              <a:rPr lang="en-GB" dirty="0" smtClean="0"/>
              <a:t>13A</a:t>
            </a:r>
          </a:p>
          <a:p>
            <a:r>
              <a:rPr lang="en-GB" dirty="0" smtClean="0"/>
              <a:t>14B</a:t>
            </a:r>
          </a:p>
          <a:p>
            <a:r>
              <a:rPr lang="en-GB" dirty="0" smtClean="0"/>
              <a:t>15A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277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Q1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9154" y="389393"/>
            <a:ext cx="7090911" cy="591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349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Q2</a:t>
            </a:r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1491" y="542255"/>
            <a:ext cx="6520214" cy="591718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03621" y="4957010"/>
            <a:ext cx="3201646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600" dirty="0" smtClean="0"/>
              <a:t>An increase in the trend growth rate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787068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Q3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6542" y="1877929"/>
            <a:ext cx="9467258" cy="3865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838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Q4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6850" y="2079750"/>
            <a:ext cx="9258300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834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 supply side shock to cause a downturn in the economic cycle might be: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Cheaper imports as a result of increased </a:t>
            </a:r>
            <a:r>
              <a:rPr lang="en-US" dirty="0" err="1" smtClean="0"/>
              <a:t>Globalisation</a:t>
            </a: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OPEC cutting production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fall in consumer confidence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fall in interest rates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4566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 negative output gap in an economic cycle is most likely to be where: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There is a downturn in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Unemployment starts to fall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Growth is above the trend growth rate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Growth is below the productive capacity of the economy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828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Inflation is best described as: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amount of people who are starting to lose their jobs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rise in prices of goods in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An average price increase in a common basket of goods and services in the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rise in economic growth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86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Gross Domestic Product is best described as: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All the goods produced in an economy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Year on year increases in unemployment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output in the economy from the production of goods and services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output in the economy from the production of goods and services per member of the population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763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338</Words>
  <Application>Microsoft Office PowerPoint</Application>
  <PresentationFormat>Widescreen</PresentationFormat>
  <Paragraphs>68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Q1</vt:lpstr>
      <vt:lpstr>Q2</vt:lpstr>
      <vt:lpstr>Q3</vt:lpstr>
      <vt:lpstr>Q4</vt:lpstr>
      <vt:lpstr>Q5</vt:lpstr>
      <vt:lpstr>Q6</vt:lpstr>
      <vt:lpstr>Q7</vt:lpstr>
      <vt:lpstr>Q8</vt:lpstr>
      <vt:lpstr>Q9</vt:lpstr>
      <vt:lpstr>Q10</vt:lpstr>
      <vt:lpstr>Q11</vt:lpstr>
      <vt:lpstr>Q12</vt:lpstr>
      <vt:lpstr>Q13</vt:lpstr>
      <vt:lpstr>Q14</vt:lpstr>
      <vt:lpstr>Q15</vt:lpstr>
      <vt:lpstr>ANSWERS macro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 Stevens</dc:creator>
  <cp:lastModifiedBy>Oliver Stevens</cp:lastModifiedBy>
  <cp:revision>13</cp:revision>
  <dcterms:created xsi:type="dcterms:W3CDTF">2016-10-07T15:03:03Z</dcterms:created>
  <dcterms:modified xsi:type="dcterms:W3CDTF">2016-10-13T11:38:53Z</dcterms:modified>
</cp:coreProperties>
</file>