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39308-3F1F-4C00-B2EA-5533886E58F0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9DBA-0C7C-4C53-9F16-E935456D07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60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39308-3F1F-4C00-B2EA-5533886E58F0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9DBA-0C7C-4C53-9F16-E935456D07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88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39308-3F1F-4C00-B2EA-5533886E58F0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9DBA-0C7C-4C53-9F16-E935456D07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936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39308-3F1F-4C00-B2EA-5533886E58F0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9DBA-0C7C-4C53-9F16-E935456D07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532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39308-3F1F-4C00-B2EA-5533886E58F0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9DBA-0C7C-4C53-9F16-E935456D07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8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39308-3F1F-4C00-B2EA-5533886E58F0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9DBA-0C7C-4C53-9F16-E935456D07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438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39308-3F1F-4C00-B2EA-5533886E58F0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9DBA-0C7C-4C53-9F16-E935456D07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543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39308-3F1F-4C00-B2EA-5533886E58F0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9DBA-0C7C-4C53-9F16-E935456D07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605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39308-3F1F-4C00-B2EA-5533886E58F0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9DBA-0C7C-4C53-9F16-E935456D07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76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39308-3F1F-4C00-B2EA-5533886E58F0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9DBA-0C7C-4C53-9F16-E935456D07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374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39308-3F1F-4C00-B2EA-5533886E58F0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9DBA-0C7C-4C53-9F16-E935456D07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571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39308-3F1F-4C00-B2EA-5533886E58F0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49DBA-0C7C-4C53-9F16-E935456D07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942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w Cen MT Condensed" panose="020B0606020104020203" pitchFamily="34" charset="0"/>
              </a:rPr>
              <a:t>PREP HOMEWORK</a:t>
            </a:r>
            <a:br>
              <a:rPr lang="en-US" b="1" dirty="0">
                <a:latin typeface="Tw Cen MT Condensed" panose="020B0606020104020203" pitchFamily="34" charset="0"/>
              </a:rPr>
            </a:br>
            <a:r>
              <a:rPr lang="en-US" sz="3200" b="1" dirty="0">
                <a:solidFill>
                  <a:srgbClr val="FF0000"/>
                </a:solidFill>
                <a:latin typeface="Tw Cen MT Condensed" panose="020B0606020104020203" pitchFamily="34" charset="0"/>
              </a:rPr>
              <a:t>Due for Monday 27</a:t>
            </a:r>
            <a:r>
              <a:rPr lang="en-US" sz="3200" b="1" baseline="30000" dirty="0">
                <a:solidFill>
                  <a:srgbClr val="FF0000"/>
                </a:solidFill>
                <a:latin typeface="Tw Cen MT Condensed" panose="020B0606020104020203" pitchFamily="34" charset="0"/>
              </a:rPr>
              <a:t>th</a:t>
            </a:r>
            <a:r>
              <a:rPr lang="en-US" sz="3200" b="1" dirty="0">
                <a:solidFill>
                  <a:srgbClr val="FF0000"/>
                </a:solidFill>
                <a:latin typeface="Tw Cen MT Condensed" panose="020B0606020104020203" pitchFamily="34" charset="0"/>
              </a:rPr>
              <a:t> January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MICRO (2-3 hours)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45: Finish off class booklet on Theory of the Firm, Profit </a:t>
            </a:r>
            <a:r>
              <a:rPr lang="en-US" dirty="0" err="1"/>
              <a:t>Maximisation</a:t>
            </a:r>
            <a:r>
              <a:rPr lang="en-US" dirty="0"/>
              <a:t> and Market Structure 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90: Research about one of the monopoly case studies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Watch videos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Internet research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Complete A4 Mind Map of Notes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MACRO (2-3 hours)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45: Complete the AD/AS Mechanics Worksheet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90: Complete the Worksheet on Classical and Keynesian schools of Economics</a:t>
            </a:r>
          </a:p>
          <a:p>
            <a:pPr lvl="1"/>
            <a:r>
              <a:rPr lang="en-US" dirty="0"/>
              <a:t>Internet research on the 1929 Great Depression and the 2008 Financial Crisis</a:t>
            </a:r>
          </a:p>
          <a:p>
            <a:pPr lvl="1"/>
            <a:r>
              <a:rPr lang="en-US" dirty="0"/>
              <a:t>Read about the two schools and their conflicts</a:t>
            </a:r>
          </a:p>
        </p:txBody>
      </p:sp>
    </p:spTree>
    <p:extLst>
      <p:ext uri="{BB962C8B-B14F-4D97-AF65-F5344CB8AC3E}">
        <p14:creationId xmlns:p14="http://schemas.microsoft.com/office/powerpoint/2010/main" val="124286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 Condensed</vt:lpstr>
      <vt:lpstr>Office Theme</vt:lpstr>
      <vt:lpstr>PREP HOMEWORK Due for Monday 27th January 2020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 HOMEWORK Due for Monday 27th January 2020</dc:title>
  <dc:creator>Oliver Stevens</dc:creator>
  <cp:lastModifiedBy>Oliver Stevens</cp:lastModifiedBy>
  <cp:revision>1</cp:revision>
  <dcterms:created xsi:type="dcterms:W3CDTF">2020-01-20T17:02:14Z</dcterms:created>
  <dcterms:modified xsi:type="dcterms:W3CDTF">2020-01-20T17:02:23Z</dcterms:modified>
</cp:coreProperties>
</file>