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8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93C7-F3BD-4B89-A976-5B454D871266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6A85-D34B-48E4-A296-F35A442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437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93C7-F3BD-4B89-A976-5B454D871266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6A85-D34B-48E4-A296-F35A442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30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93C7-F3BD-4B89-A976-5B454D871266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6A85-D34B-48E4-A296-F35A442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83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93C7-F3BD-4B89-A976-5B454D871266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6A85-D34B-48E4-A296-F35A442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95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93C7-F3BD-4B89-A976-5B454D871266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6A85-D34B-48E4-A296-F35A442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82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93C7-F3BD-4B89-A976-5B454D871266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6A85-D34B-48E4-A296-F35A442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39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93C7-F3BD-4B89-A976-5B454D871266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6A85-D34B-48E4-A296-F35A442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44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93C7-F3BD-4B89-A976-5B454D871266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6A85-D34B-48E4-A296-F35A442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70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93C7-F3BD-4B89-A976-5B454D871266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6A85-D34B-48E4-A296-F35A442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22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93C7-F3BD-4B89-A976-5B454D871266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6A85-D34B-48E4-A296-F35A442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568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93C7-F3BD-4B89-A976-5B454D871266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6A85-D34B-48E4-A296-F35A442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866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093C7-F3BD-4B89-A976-5B454D871266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6A85-D34B-48E4-A296-F35A442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42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+mn-lt"/>
              </a:rPr>
              <a:t>PREP 2 Homework (all completed by HAND)</a:t>
            </a:r>
            <a:br>
              <a:rPr lang="en-GB" dirty="0"/>
            </a:br>
            <a:r>
              <a:rPr lang="en-GB" sz="3200" b="1" dirty="0">
                <a:solidFill>
                  <a:srgbClr val="FF0000"/>
                </a:solidFill>
              </a:rPr>
              <a:t>Due for Monday 11</a:t>
            </a:r>
            <a:r>
              <a:rPr lang="en-GB" sz="3200" b="1" baseline="30000" dirty="0">
                <a:solidFill>
                  <a:srgbClr val="FF0000"/>
                </a:solidFill>
              </a:rPr>
              <a:t>th</a:t>
            </a:r>
            <a:r>
              <a:rPr lang="en-GB" sz="3200" b="1" dirty="0">
                <a:solidFill>
                  <a:srgbClr val="FF0000"/>
                </a:solidFill>
              </a:rPr>
              <a:t> November 2018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MICRO (2.25 hours homework + class time on the Monday and Thursday)</a:t>
            </a:r>
          </a:p>
          <a:p>
            <a:pPr marL="0" indent="0">
              <a:buNone/>
            </a:pPr>
            <a:r>
              <a:rPr lang="en-GB" sz="1800" b="1" dirty="0"/>
              <a:t>Resources on GOL under RWS 3 in the Micro section – PREP 2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(1.5 to 3 hours) Complete the worksheet on elasticity by hand using PREP1 homework and other sources (online textbook or ‘</a:t>
            </a:r>
            <a:r>
              <a:rPr lang="en-GB" dirty="0" err="1"/>
              <a:t>EconomicsHelp</a:t>
            </a:r>
            <a:r>
              <a:rPr lang="en-GB" dirty="0"/>
              <a:t>’ website or ‘</a:t>
            </a:r>
            <a:r>
              <a:rPr lang="en-GB" dirty="0" err="1"/>
              <a:t>Econplusdahl</a:t>
            </a:r>
            <a:r>
              <a:rPr lang="en-GB" dirty="0"/>
              <a:t>’ on YouTube) to help you understand the concept of elasticity and the four classifications of elasticity (PED, YED, XED and PES).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350524" y="1825625"/>
            <a:ext cx="5181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MACRO (2.25 hours homework + class time on the Monday and Thursday)</a:t>
            </a:r>
          </a:p>
          <a:p>
            <a:pPr marL="0" indent="0">
              <a:buNone/>
            </a:pPr>
            <a:r>
              <a:rPr lang="en-GB" sz="1800" b="1" dirty="0"/>
              <a:t>Resources on GOL under RWS 3 in the Macro section – PREP 2</a:t>
            </a:r>
            <a:endParaRPr lang="en-GB" sz="1800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(1.5 hours) Prepare some </a:t>
            </a:r>
            <a:r>
              <a:rPr lang="en-GB" dirty="0" err="1"/>
              <a:t>mindmaps</a:t>
            </a:r>
            <a:r>
              <a:rPr lang="en-GB" dirty="0"/>
              <a:t> on debates around globalisation using your PREP homework and other research sources on the internet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(1 to 1.5 hours) Complete the balance of payments introduction worksheet (involves watching 30 minutes of videos, taking brief notes and then answering some questions)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092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PREP 2 Homework (all completed by HAND) Due for Monday 11th November 2018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 2 Homework  Due for Monday 5th November 2018</dc:title>
  <dc:creator>Oliver Stevens</dc:creator>
  <cp:lastModifiedBy>Olly Stevens</cp:lastModifiedBy>
  <cp:revision>3</cp:revision>
  <dcterms:created xsi:type="dcterms:W3CDTF">2018-10-25T10:25:17Z</dcterms:created>
  <dcterms:modified xsi:type="dcterms:W3CDTF">2019-11-04T08:42:19Z</dcterms:modified>
</cp:coreProperties>
</file>