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2246-A116-4005-9762-FB99D2EB978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776A-CF63-49EC-AF2C-73F88E88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24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2246-A116-4005-9762-FB99D2EB978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776A-CF63-49EC-AF2C-73F88E88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433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2246-A116-4005-9762-FB99D2EB978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776A-CF63-49EC-AF2C-73F88E88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2246-A116-4005-9762-FB99D2EB978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776A-CF63-49EC-AF2C-73F88E88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21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2246-A116-4005-9762-FB99D2EB978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776A-CF63-49EC-AF2C-73F88E88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11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2246-A116-4005-9762-FB99D2EB978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776A-CF63-49EC-AF2C-73F88E88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29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2246-A116-4005-9762-FB99D2EB978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776A-CF63-49EC-AF2C-73F88E88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02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2246-A116-4005-9762-FB99D2EB978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776A-CF63-49EC-AF2C-73F88E88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28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2246-A116-4005-9762-FB99D2EB978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776A-CF63-49EC-AF2C-73F88E88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66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2246-A116-4005-9762-FB99D2EB978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776A-CF63-49EC-AF2C-73F88E88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57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2246-A116-4005-9762-FB99D2EB978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776A-CF63-49EC-AF2C-73F88E88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84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82246-A116-4005-9762-FB99D2EB9785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5776A-CF63-49EC-AF2C-73F88E88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28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eMn4h4JpqI&amp;index=17&amp;list=PLWeicFreBUYCOFC2A0SlKrpEYgwaSF63t&amp;t=0s" TargetMode="External"/><Relationship Id="rId7" Type="http://schemas.openxmlformats.org/officeDocument/2006/relationships/hyperlink" Target="https://www.economicshelp.org/blog/9328/business/effect-exchange-rate-business/" TargetMode="External"/><Relationship Id="rId2" Type="http://schemas.openxmlformats.org/officeDocument/2006/relationships/hyperlink" Target="https://www.youtube.com/watch?v=nOlOf_KEnrw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economicshelp.org/blog/749/economics/understanding-exchange-rate/" TargetMode="External"/><Relationship Id="rId5" Type="http://schemas.openxmlformats.org/officeDocument/2006/relationships/hyperlink" Target="https://www.youtube.com/watch?v=ICjglEvPL44&amp;index=15&amp;list=PLWeicFreBUYCOFC2A0SlKrpEYgwaSF63t&amp;t=0s" TargetMode="External"/><Relationship Id="rId4" Type="http://schemas.openxmlformats.org/officeDocument/2006/relationships/hyperlink" Target="https://www.youtube.com/watch?v=5cW7xdanyd0&amp;index=16&amp;list=PLWeicFreBUYCOFC2A0SlKrpEYgwaSF63t&amp;t=0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latin typeface="+mn-lt"/>
              </a:rPr>
              <a:t>PREP 3 </a:t>
            </a:r>
            <a:r>
              <a:rPr lang="en-GB" b="1" dirty="0" smtClean="0">
                <a:latin typeface="+mn-lt"/>
              </a:rPr>
              <a:t>Homework (all handwritten)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b="1" dirty="0" smtClean="0">
                <a:solidFill>
                  <a:srgbClr val="FF0000"/>
                </a:solidFill>
              </a:rPr>
              <a:t>Due for Monday 12</a:t>
            </a:r>
            <a:r>
              <a:rPr lang="en-GB" sz="32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200" b="1" dirty="0" smtClean="0">
                <a:solidFill>
                  <a:srgbClr val="FF0000"/>
                </a:solidFill>
              </a:rPr>
              <a:t> November 2018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MICRO (2.5 to 3 Hours + class time on the Tuesday)</a:t>
            </a:r>
          </a:p>
          <a:p>
            <a:pPr marL="0" indent="0">
              <a:buNone/>
            </a:pPr>
            <a:r>
              <a:rPr lang="en-GB" sz="1800" b="1" dirty="0" smtClean="0"/>
              <a:t>Resources on GOL under RWS 3 in the Micro section</a:t>
            </a:r>
          </a:p>
          <a:p>
            <a:pPr marL="266700" indent="-266700">
              <a:buFont typeface="+mj-lt"/>
              <a:buAutoNum type="arabicPeriod"/>
            </a:pPr>
            <a:r>
              <a:rPr lang="en-GB" dirty="0"/>
              <a:t>(45 minutes) Watch the following 4 videos and write no more than an A4 </a:t>
            </a:r>
            <a:r>
              <a:rPr lang="en-GB" dirty="0" smtClean="0"/>
              <a:t>of HANDWRITTEN </a:t>
            </a:r>
            <a:r>
              <a:rPr lang="en-GB" dirty="0"/>
              <a:t>notes</a:t>
            </a:r>
            <a:r>
              <a:rPr lang="en-GB" dirty="0" smtClean="0"/>
              <a:t>.  Ignore the graphs for YED and XED…you do not need to know them.</a:t>
            </a:r>
            <a:endParaRPr lang="en-GB" dirty="0"/>
          </a:p>
          <a:p>
            <a:pPr lvl="1"/>
            <a:r>
              <a:rPr lang="en-GB" dirty="0" smtClean="0"/>
              <a:t>PED = Price </a:t>
            </a:r>
            <a:r>
              <a:rPr lang="en-GB" dirty="0"/>
              <a:t>Elasticity of Demand (</a:t>
            </a:r>
            <a:r>
              <a:rPr lang="en-GB" dirty="0">
                <a:hlinkClick r:id="rId2"/>
              </a:rPr>
              <a:t>LINK</a:t>
            </a:r>
            <a:r>
              <a:rPr lang="en-GB" dirty="0"/>
              <a:t>)</a:t>
            </a:r>
          </a:p>
          <a:p>
            <a:pPr marL="628650" lvl="1" indent="0">
              <a:buNone/>
            </a:pPr>
            <a:r>
              <a:rPr lang="en-GB" sz="1000" dirty="0">
                <a:hlinkClick r:id="rId2"/>
              </a:rPr>
              <a:t>https://www.youtube.com/watch?v=nOlOf_KEnrw</a:t>
            </a:r>
            <a:r>
              <a:rPr lang="en-GB" sz="1000" dirty="0"/>
              <a:t> </a:t>
            </a:r>
          </a:p>
          <a:p>
            <a:pPr lvl="1"/>
            <a:r>
              <a:rPr lang="en-GB" dirty="0" smtClean="0"/>
              <a:t>YED = Income </a:t>
            </a:r>
            <a:r>
              <a:rPr lang="en-GB" dirty="0"/>
              <a:t>Elasticity of Demand (</a:t>
            </a:r>
            <a:r>
              <a:rPr lang="en-GB" dirty="0">
                <a:hlinkClick r:id="rId3"/>
              </a:rPr>
              <a:t>LINK</a:t>
            </a:r>
            <a:r>
              <a:rPr lang="en-GB" dirty="0"/>
              <a:t>)</a:t>
            </a:r>
          </a:p>
          <a:p>
            <a:pPr marL="628650" lvl="1" indent="0">
              <a:buNone/>
            </a:pPr>
            <a:r>
              <a:rPr lang="en-GB" sz="900" dirty="0">
                <a:hlinkClick r:id="rId3"/>
              </a:rPr>
              <a:t>https://www.youtube.com/watch?v=8eMn4h4JpqI&amp;index=17&amp;list=PLWeicFreBUYCOFC2A0SlKrpEYgwaSF63t&amp;t=0s</a:t>
            </a:r>
            <a:r>
              <a:rPr lang="en-GB" sz="900" dirty="0"/>
              <a:t> </a:t>
            </a:r>
          </a:p>
          <a:p>
            <a:pPr lvl="1"/>
            <a:r>
              <a:rPr lang="en-GB" dirty="0" smtClean="0"/>
              <a:t>XED = Cross </a:t>
            </a:r>
            <a:r>
              <a:rPr lang="en-GB" dirty="0"/>
              <a:t>Price Elasticity of Demand (</a:t>
            </a:r>
            <a:r>
              <a:rPr lang="en-GB" dirty="0">
                <a:hlinkClick r:id="rId4"/>
              </a:rPr>
              <a:t>LINK</a:t>
            </a:r>
            <a:r>
              <a:rPr lang="en-GB" dirty="0"/>
              <a:t>)</a:t>
            </a:r>
          </a:p>
          <a:p>
            <a:pPr marL="628650" lvl="1" indent="0">
              <a:buNone/>
            </a:pPr>
            <a:r>
              <a:rPr lang="en-GB" sz="900" dirty="0">
                <a:hlinkClick r:id="rId4"/>
              </a:rPr>
              <a:t>https://www.youtube.com/watch?v=5cW7xdanyd0&amp;index=16&amp;list=PLWeicFreBUYCOFC2A0SlKrpEYgwaSF63t&amp;t=0s</a:t>
            </a:r>
            <a:r>
              <a:rPr lang="en-GB" sz="900" dirty="0"/>
              <a:t> </a:t>
            </a:r>
          </a:p>
          <a:p>
            <a:pPr lvl="1"/>
            <a:r>
              <a:rPr lang="en-GB" dirty="0" smtClean="0"/>
              <a:t>PES = Price </a:t>
            </a:r>
            <a:r>
              <a:rPr lang="en-GB" dirty="0"/>
              <a:t>Elasticity of Supply (</a:t>
            </a:r>
            <a:r>
              <a:rPr lang="en-GB" dirty="0">
                <a:hlinkClick r:id="rId5"/>
              </a:rPr>
              <a:t>LINK</a:t>
            </a:r>
            <a:r>
              <a:rPr lang="en-GB" dirty="0"/>
              <a:t>)</a:t>
            </a:r>
          </a:p>
          <a:p>
            <a:pPr marL="628650" lvl="1" indent="0">
              <a:buNone/>
            </a:pPr>
            <a:r>
              <a:rPr lang="en-GB" sz="1000" dirty="0">
                <a:hlinkClick r:id="rId5"/>
              </a:rPr>
              <a:t>https://www.youtube.com/watch?v=ICjglEvPL44&amp;index=15&amp;list=PLWeicFreBUYCOFC2A0SlKrpEYgwaSF63t&amp;t=0s</a:t>
            </a:r>
            <a:r>
              <a:rPr lang="en-GB" sz="1000" dirty="0"/>
              <a:t> </a:t>
            </a:r>
          </a:p>
          <a:p>
            <a:pPr marL="266700" indent="-266700">
              <a:buFont typeface="+mj-lt"/>
              <a:buAutoNum type="arabicPeriod"/>
            </a:pPr>
            <a:r>
              <a:rPr lang="en-GB" dirty="0" smtClean="0"/>
              <a:t>(1.5 to 2.25 hours) Complete the worksheet on elasticity </a:t>
            </a:r>
            <a:r>
              <a:rPr lang="en-GB" dirty="0" smtClean="0"/>
              <a:t>calculations (print out the worksheet)</a:t>
            </a:r>
            <a:endParaRPr lang="en-GB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MACRO (2.5 to 3 Hours </a:t>
            </a:r>
            <a:r>
              <a:rPr lang="en-GB" b="1" dirty="0"/>
              <a:t>+ class time on the Tuesday</a:t>
            </a:r>
            <a:r>
              <a:rPr lang="en-GB" b="1" dirty="0" smtClean="0"/>
              <a:t>)</a:t>
            </a:r>
          </a:p>
          <a:p>
            <a:pPr marL="0" indent="0">
              <a:buNone/>
            </a:pPr>
            <a:r>
              <a:rPr lang="en-GB" sz="1800" b="1" dirty="0"/>
              <a:t>Resources on GOL under RWS 3 in the </a:t>
            </a:r>
            <a:r>
              <a:rPr lang="en-GB" sz="1800" b="1" dirty="0" smtClean="0"/>
              <a:t>Macro section</a:t>
            </a:r>
            <a:endParaRPr lang="en-GB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(45 </a:t>
            </a:r>
            <a:r>
              <a:rPr lang="en-GB" dirty="0" err="1" smtClean="0"/>
              <a:t>mins</a:t>
            </a:r>
            <a:r>
              <a:rPr lang="en-GB" dirty="0" smtClean="0"/>
              <a:t>) </a:t>
            </a:r>
            <a:r>
              <a:rPr lang="en-GB" dirty="0" smtClean="0"/>
              <a:t>Read the following two articles on </a:t>
            </a:r>
            <a:r>
              <a:rPr lang="en-GB" dirty="0" smtClean="0"/>
              <a:t>exchange rates and make no more than an A4 side of </a:t>
            </a:r>
            <a:r>
              <a:rPr lang="en-GB" dirty="0" smtClean="0"/>
              <a:t>HANDWRITTEN notes</a:t>
            </a:r>
            <a:r>
              <a:rPr lang="en-GB" dirty="0" smtClean="0"/>
              <a:t>. </a:t>
            </a:r>
            <a:endParaRPr lang="en-GB" dirty="0" smtClean="0"/>
          </a:p>
          <a:p>
            <a:pPr marL="895350" lvl="1" indent="-180975"/>
            <a:r>
              <a:rPr lang="en-GB" dirty="0"/>
              <a:t>Article 1: </a:t>
            </a:r>
            <a:r>
              <a:rPr lang="en-GB" sz="1700" dirty="0">
                <a:hlinkClick r:id="rId6"/>
              </a:rPr>
              <a:t>https://www.economicshelp.org/blog/749/economics/understanding-exchange-rate</a:t>
            </a:r>
            <a:r>
              <a:rPr lang="en-GB" sz="1700" dirty="0" smtClean="0">
                <a:hlinkClick r:id="rId6"/>
              </a:rPr>
              <a:t>/</a:t>
            </a:r>
            <a:r>
              <a:rPr lang="en-GB" sz="1700" dirty="0" smtClean="0"/>
              <a:t> </a:t>
            </a:r>
          </a:p>
          <a:p>
            <a:pPr marL="895350" lvl="1" indent="-180975"/>
            <a:r>
              <a:rPr lang="en-GB" dirty="0"/>
              <a:t>Article 2: </a:t>
            </a:r>
            <a:r>
              <a:rPr lang="en-GB" sz="1700" dirty="0">
                <a:hlinkClick r:id="rId7"/>
              </a:rPr>
              <a:t>https://www.economicshelp.org/blog/9328/business/effect-exchange-rate-business</a:t>
            </a:r>
            <a:r>
              <a:rPr lang="en-GB" sz="1700" dirty="0" smtClean="0">
                <a:hlinkClick r:id="rId7"/>
              </a:rPr>
              <a:t>/</a:t>
            </a:r>
            <a:r>
              <a:rPr lang="en-GB" sz="1700" dirty="0" smtClean="0"/>
              <a:t> </a:t>
            </a:r>
          </a:p>
          <a:p>
            <a:pPr marL="971550" lvl="1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(1.5 to 2.25 hours) Complete the introduction to exchange rates worksheet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19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PREP 3 Homework (all handwritten)  Due for Monday 12th November 2018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 3 Homework (all handwritten)  Due for Monday 12th November 2018</dc:title>
  <dc:creator>Oliver Stevens</dc:creator>
  <cp:lastModifiedBy>Oliver Stevens</cp:lastModifiedBy>
  <cp:revision>1</cp:revision>
  <dcterms:created xsi:type="dcterms:W3CDTF">2018-11-05T11:58:26Z</dcterms:created>
  <dcterms:modified xsi:type="dcterms:W3CDTF">2018-11-05T11:58:29Z</dcterms:modified>
</cp:coreProperties>
</file>