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35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51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6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9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92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94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1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18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94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FD24-7834-48B0-AF39-8A365433066F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B653-4692-46F6-873E-9BFAD0B7B5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9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RWS4 </a:t>
            </a:r>
            <a:r>
              <a:rPr lang="en-US" sz="4800" b="1" dirty="0">
                <a:latin typeface="+mn-lt"/>
              </a:rPr>
              <a:t>– PREP </a:t>
            </a:r>
            <a:r>
              <a:rPr lang="en-US" sz="4800" b="1" dirty="0" smtClean="0">
                <a:latin typeface="+mn-lt"/>
              </a:rPr>
              <a:t>HOMEWORK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2700" b="1" dirty="0" smtClean="0">
                <a:solidFill>
                  <a:srgbClr val="FF0000"/>
                </a:solidFill>
              </a:rPr>
              <a:t>Due for inspection on Monday </a:t>
            </a:r>
            <a:r>
              <a:rPr lang="en-US" sz="2700" b="1" dirty="0" smtClean="0">
                <a:solidFill>
                  <a:srgbClr val="FF0000"/>
                </a:solidFill>
              </a:rPr>
              <a:t>2</a:t>
            </a:r>
            <a:r>
              <a:rPr lang="en-US" sz="2700" b="1" baseline="30000" dirty="0" smtClean="0">
                <a:solidFill>
                  <a:srgbClr val="FF0000"/>
                </a:solidFill>
              </a:rPr>
              <a:t>nd</a:t>
            </a:r>
            <a:r>
              <a:rPr lang="en-US" sz="2700" b="1" dirty="0" smtClean="0">
                <a:solidFill>
                  <a:srgbClr val="FF0000"/>
                </a:solidFill>
              </a:rPr>
              <a:t> December 2019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4" y="1988705"/>
            <a:ext cx="4523509" cy="4351338"/>
          </a:xfrm>
        </p:spPr>
        <p:txBody>
          <a:bodyPr>
            <a:normAutofit fontScale="77500" lnSpcReduction="20000"/>
          </a:bodyPr>
          <a:lstStyle/>
          <a:p>
            <a:pPr marL="360363" indent="-360363">
              <a:buFont typeface="+mj-lt"/>
              <a:buAutoNum type="arabicPeriod"/>
            </a:pPr>
            <a:r>
              <a:rPr lang="en-US" b="1" dirty="0" smtClean="0"/>
              <a:t>MICRO </a:t>
            </a:r>
            <a:r>
              <a:rPr lang="en-US" b="1" dirty="0" smtClean="0"/>
              <a:t>(3 </a:t>
            </a:r>
            <a:r>
              <a:rPr lang="en-US" b="1" dirty="0" smtClean="0"/>
              <a:t>hours): PREP (prepare for inspection)</a:t>
            </a:r>
          </a:p>
          <a:p>
            <a:pPr lvl="1"/>
            <a:r>
              <a:rPr lang="en-US" dirty="0" smtClean="0"/>
              <a:t>1.5 </a:t>
            </a:r>
            <a:r>
              <a:rPr lang="en-US" dirty="0" smtClean="0"/>
              <a:t>hour: Complete the reading and questions on the ‘role of prices’</a:t>
            </a:r>
          </a:p>
          <a:p>
            <a:pPr lvl="1"/>
            <a:r>
              <a:rPr lang="en-US" dirty="0" smtClean="0"/>
              <a:t>1.5 </a:t>
            </a:r>
            <a:r>
              <a:rPr lang="en-US" dirty="0" smtClean="0"/>
              <a:t>hour: Complete reading and worksheet on ‘Behavioral Economics’.</a:t>
            </a:r>
          </a:p>
          <a:p>
            <a:pPr marL="360363" indent="-360363">
              <a:buFont typeface="+mj-lt"/>
              <a:buAutoNum type="arabicPeriod"/>
            </a:pPr>
            <a:r>
              <a:rPr lang="en-US" b="1" dirty="0" smtClean="0"/>
              <a:t>MACRO </a:t>
            </a:r>
            <a:r>
              <a:rPr lang="en-US" b="1" dirty="0" smtClean="0"/>
              <a:t>(3 </a:t>
            </a:r>
            <a:r>
              <a:rPr lang="en-US" b="1" dirty="0" smtClean="0"/>
              <a:t>hours): PREP (prepare for inspection)</a:t>
            </a:r>
          </a:p>
          <a:p>
            <a:pPr lvl="1"/>
            <a:r>
              <a:rPr lang="en-US" dirty="0" smtClean="0"/>
              <a:t>2.25 hours</a:t>
            </a:r>
            <a:r>
              <a:rPr lang="en-US" dirty="0" smtClean="0"/>
              <a:t>: Complete </a:t>
            </a:r>
            <a:r>
              <a:rPr lang="en-US" dirty="0"/>
              <a:t>the reading and worksheet on ‘Deflation in Japan</a:t>
            </a:r>
            <a:r>
              <a:rPr lang="en-US" dirty="0" smtClean="0"/>
              <a:t>’.</a:t>
            </a:r>
          </a:p>
          <a:p>
            <a:pPr lvl="1"/>
            <a:r>
              <a:rPr lang="en-US" dirty="0" smtClean="0"/>
              <a:t>45 minutes max: Complete reading and questions on the concept of INDEX numbers; this was part of the GCSE </a:t>
            </a:r>
            <a:r>
              <a:rPr lang="en-US" dirty="0" err="1" smtClean="0"/>
              <a:t>Maths</a:t>
            </a:r>
            <a:r>
              <a:rPr lang="en-US" dirty="0" smtClean="0"/>
              <a:t> syllabus so you should of encountered it before.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1313" y="1825625"/>
            <a:ext cx="5955968" cy="39794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60613" y="6247680"/>
            <a:ext cx="7870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</a:rPr>
              <a:t>ALL AVAILABLE ON GOL UNDER RWS4 FOLDERS IN MICRO AND MACRO SECTION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RWS4 – PREP HOMEWORK Due for inspection on Monday 2nd December 2019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RWS4 – PREP HOMEWORK Due for inspection on Monday 2nd December 2019</dc:title>
  <dc:creator>Oliver Stevens</dc:creator>
  <cp:lastModifiedBy>Oliver Stevens</cp:lastModifiedBy>
  <cp:revision>2</cp:revision>
  <dcterms:created xsi:type="dcterms:W3CDTF">2019-11-25T17:03:46Z</dcterms:created>
  <dcterms:modified xsi:type="dcterms:W3CDTF">2019-11-25T17:04:23Z</dcterms:modified>
</cp:coreProperties>
</file>