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CD647-772B-334F-ABAE-32E50AB940C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0D2F3-CA32-2741-B6C0-8238D3160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2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D2F3-CA32-2741-B6C0-8238D3160C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7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3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3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6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8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0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8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BB5E3-7D76-7A4A-9FE3-37E3CAD65FB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2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MACRO PRACTICE QUESTIONS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7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136" y="1417638"/>
            <a:ext cx="6961960" cy="342456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4842206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mean average inflation rate from 2010 to 2013 		(2 marks)</a:t>
            </a:r>
          </a:p>
          <a:p>
            <a:r>
              <a:rPr lang="en-US" dirty="0" smtClean="0"/>
              <a:t>(2) </a:t>
            </a:r>
            <a:r>
              <a:rPr lang="en-US" dirty="0" smtClean="0"/>
              <a:t>Explain how the data in Extract D shows that the UK economy was in recession at some point between 2006 and 2013						 </a:t>
            </a:r>
            <a:r>
              <a:rPr lang="en-US" dirty="0" smtClean="0"/>
              <a:t>		(4 marks)</a:t>
            </a:r>
          </a:p>
          <a:p>
            <a:r>
              <a:rPr lang="en-US" dirty="0" smtClean="0"/>
              <a:t>(3) Using a relevant diagram, explain how actual growth might lead to a reduction in unemployment												(9 marks)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0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percentage change in ‘index of construction from 2007 Q1 (110) to Q3 2013 (96) to 2 decimal places									(2 marks)</a:t>
            </a:r>
          </a:p>
          <a:p>
            <a:r>
              <a:rPr lang="en-US" dirty="0" smtClean="0"/>
              <a:t>(2) </a:t>
            </a:r>
            <a:r>
              <a:rPr lang="en-US" dirty="0"/>
              <a:t>Explain how the data in Extract </a:t>
            </a:r>
            <a:r>
              <a:rPr lang="en-US" dirty="0" smtClean="0"/>
              <a:t>A, shows how growth in different sectors of the economy are more volatile than others							</a:t>
            </a:r>
            <a:r>
              <a:rPr lang="en-US" dirty="0" smtClean="0"/>
              <a:t>	(4 marks)</a:t>
            </a:r>
          </a:p>
          <a:p>
            <a:r>
              <a:rPr lang="en-US" dirty="0" smtClean="0"/>
              <a:t>(3) Explain how an increase in the construction industry will increase economic growth in an economy													(9 marks)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784" y="1417638"/>
            <a:ext cx="6063271" cy="325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percentage decrease for the UK productivity from 2005 to 2006 to 2 decimal places													(2 marks)</a:t>
            </a:r>
          </a:p>
          <a:p>
            <a:r>
              <a:rPr lang="en-US" dirty="0" smtClean="0"/>
              <a:t>(2) </a:t>
            </a:r>
            <a:r>
              <a:rPr lang="en-US" dirty="0"/>
              <a:t>Explain how the data in Extract </a:t>
            </a:r>
            <a:r>
              <a:rPr lang="en-US" dirty="0" smtClean="0"/>
              <a:t>D, shows that the productivity in the UK differs from the USA												</a:t>
            </a:r>
            <a:r>
              <a:rPr lang="en-US" dirty="0" smtClean="0"/>
              <a:t>	(4 marks)</a:t>
            </a:r>
          </a:p>
          <a:p>
            <a:r>
              <a:rPr lang="en-US" dirty="0" smtClean="0"/>
              <a:t>(3) Using a diagram, explain how trend and actual growth might increase in an economy														(9 marks)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244" y="1374865"/>
            <a:ext cx="5559059" cy="32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6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to 2 decimal places the percentage decrease in unemployment from 2008 to 2009													(2 marks)</a:t>
            </a:r>
          </a:p>
          <a:p>
            <a:r>
              <a:rPr lang="en-US" dirty="0" smtClean="0"/>
              <a:t>(2) </a:t>
            </a:r>
            <a:r>
              <a:rPr lang="en-US" dirty="0"/>
              <a:t>Explain how the data in Extract </a:t>
            </a:r>
            <a:r>
              <a:rPr lang="en-US" dirty="0" smtClean="0"/>
              <a:t>A might show a relationship between economic growth and unemployment										</a:t>
            </a:r>
            <a:r>
              <a:rPr lang="en-US" dirty="0" smtClean="0"/>
              <a:t>(</a:t>
            </a:r>
            <a:r>
              <a:rPr lang="en-US" dirty="0" smtClean="0"/>
              <a:t>4 marks)</a:t>
            </a:r>
          </a:p>
          <a:p>
            <a:r>
              <a:rPr lang="en-US" dirty="0" smtClean="0"/>
              <a:t>(3) Explain why structural unemployment might be considered to be both voluntary and involuntary unemployment									(9 marks)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00"/>
            <a:ext cx="9144000" cy="277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8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89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MACRO PRACTICE QUESTIONS</vt:lpstr>
      <vt:lpstr>QUESTION 1</vt:lpstr>
      <vt:lpstr>QUESTION 2</vt:lpstr>
      <vt:lpstr>QUESTION 3</vt:lpstr>
      <vt:lpstr>QUESTION 4</vt:lpstr>
    </vt:vector>
  </TitlesOfParts>
  <Company>Godalming Sixth Form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10</cp:revision>
  <dcterms:created xsi:type="dcterms:W3CDTF">2016-10-09T09:25:56Z</dcterms:created>
  <dcterms:modified xsi:type="dcterms:W3CDTF">2018-10-09T11:35:57Z</dcterms:modified>
</cp:coreProperties>
</file>