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2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83E48-97BC-43DE-B652-C0B765F7A0C4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2BF-D746-45BA-956C-FD7BA78F92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88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83E48-97BC-43DE-B652-C0B765F7A0C4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2BF-D746-45BA-956C-FD7BA78F92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80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83E48-97BC-43DE-B652-C0B765F7A0C4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2BF-D746-45BA-956C-FD7BA78F92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9881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83E48-97BC-43DE-B652-C0B765F7A0C4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2BF-D746-45BA-956C-FD7BA78F92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542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83E48-97BC-43DE-B652-C0B765F7A0C4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2BF-D746-45BA-956C-FD7BA78F92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798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83E48-97BC-43DE-B652-C0B765F7A0C4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2BF-D746-45BA-956C-FD7BA78F92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310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83E48-97BC-43DE-B652-C0B765F7A0C4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2BF-D746-45BA-956C-FD7BA78F92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455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83E48-97BC-43DE-B652-C0B765F7A0C4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2BF-D746-45BA-956C-FD7BA78F92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750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83E48-97BC-43DE-B652-C0B765F7A0C4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2BF-D746-45BA-956C-FD7BA78F92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426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83E48-97BC-43DE-B652-C0B765F7A0C4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2BF-D746-45BA-956C-FD7BA78F92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077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83E48-97BC-43DE-B652-C0B765F7A0C4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2BF-D746-45BA-956C-FD7BA78F92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388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83E48-97BC-43DE-B652-C0B765F7A0C4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692BF-D746-45BA-956C-FD7BA78F92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765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4320" y="262890"/>
            <a:ext cx="11635740" cy="6355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/>
              <a:t>MACRO PRACTICE QUESTIONS</a:t>
            </a:r>
            <a:endParaRPr lang="en-GB" sz="5400" b="1" dirty="0"/>
          </a:p>
        </p:txBody>
      </p:sp>
    </p:spTree>
    <p:extLst>
      <p:ext uri="{BB962C8B-B14F-4D97-AF65-F5344CB8AC3E}">
        <p14:creationId xmlns:p14="http://schemas.microsoft.com/office/powerpoint/2010/main" val="7876140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Q9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4481" y="907774"/>
            <a:ext cx="7913301" cy="5254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781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Q10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1790700"/>
            <a:ext cx="1014412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The PPF will shift outwards because of: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 smtClean="0"/>
              <a:t>A reduction in unemployment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 smtClean="0"/>
              <a:t>BREXIT causing European nationals to leave the UK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 smtClean="0"/>
              <a:t>An increase in the productivity of ‘capital goods’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 smtClean="0"/>
              <a:t>An increase in consumer spending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188317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Q11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12900"/>
            <a:ext cx="12192000" cy="3612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391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Q12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12900"/>
            <a:ext cx="12192000" cy="3612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1939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The balance of payments is best described as: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All the money flows into and out of the economy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Measuring trade flows into and out of the economy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Measuring investment flows into and out of the economy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None of the above</a:t>
            </a:r>
          </a:p>
        </p:txBody>
      </p:sp>
    </p:spTree>
    <p:extLst>
      <p:ext uri="{BB962C8B-B14F-4D97-AF65-F5344CB8AC3E}">
        <p14:creationId xmlns:p14="http://schemas.microsoft.com/office/powerpoint/2010/main" val="34158924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The PPF line can be best described as representing the following in the economy: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Levels of unemployment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The productive capacity of the economy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The inflation capacity of the economy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Total resources of the Government</a:t>
            </a:r>
          </a:p>
        </p:txBody>
      </p:sp>
    </p:spTree>
    <p:extLst>
      <p:ext uri="{BB962C8B-B14F-4D97-AF65-F5344CB8AC3E}">
        <p14:creationId xmlns:p14="http://schemas.microsoft.com/office/powerpoint/2010/main" val="26869293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Classical unemployment is where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Workers are refusing to lower their wages and therefore are sacked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Workers lose their jobs because of downturns in the economy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Workers lose their jobs because of the threat of </a:t>
            </a:r>
            <a:r>
              <a:rPr lang="en-US" dirty="0" err="1" smtClean="0"/>
              <a:t>globalisation</a:t>
            </a: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Workers lose their jobs because they only work in the summer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0307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ANSWERS macro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dirty="0" smtClean="0"/>
              <a:t>1D</a:t>
            </a:r>
          </a:p>
          <a:p>
            <a:r>
              <a:rPr lang="en-GB" dirty="0" smtClean="0"/>
              <a:t>2C</a:t>
            </a:r>
          </a:p>
          <a:p>
            <a:r>
              <a:rPr lang="en-GB" dirty="0" smtClean="0"/>
              <a:t>3B</a:t>
            </a:r>
          </a:p>
          <a:p>
            <a:r>
              <a:rPr lang="en-GB" dirty="0" smtClean="0"/>
              <a:t>4C</a:t>
            </a:r>
          </a:p>
          <a:p>
            <a:r>
              <a:rPr lang="en-GB" dirty="0" smtClean="0"/>
              <a:t>5B</a:t>
            </a:r>
          </a:p>
          <a:p>
            <a:r>
              <a:rPr lang="en-GB" dirty="0" smtClean="0"/>
              <a:t>6D</a:t>
            </a:r>
          </a:p>
          <a:p>
            <a:r>
              <a:rPr lang="en-GB" dirty="0" smtClean="0"/>
              <a:t>7C</a:t>
            </a:r>
          </a:p>
          <a:p>
            <a:r>
              <a:rPr lang="en-GB" dirty="0" smtClean="0"/>
              <a:t>8A</a:t>
            </a:r>
            <a:endParaRPr lang="en-GB" dirty="0" smtClean="0"/>
          </a:p>
          <a:p>
            <a:r>
              <a:rPr lang="en-GB" dirty="0" smtClean="0"/>
              <a:t>9D</a:t>
            </a:r>
          </a:p>
          <a:p>
            <a:r>
              <a:rPr lang="en-GB" smtClean="0"/>
              <a:t>10C</a:t>
            </a:r>
            <a:endParaRPr lang="en-GB" dirty="0" smtClean="0"/>
          </a:p>
          <a:p>
            <a:r>
              <a:rPr lang="en-GB" dirty="0" smtClean="0"/>
              <a:t>11B</a:t>
            </a:r>
          </a:p>
          <a:p>
            <a:r>
              <a:rPr lang="en-GB" dirty="0" smtClean="0"/>
              <a:t>12B</a:t>
            </a:r>
          </a:p>
          <a:p>
            <a:r>
              <a:rPr lang="en-GB" dirty="0" smtClean="0"/>
              <a:t>13A</a:t>
            </a:r>
          </a:p>
          <a:p>
            <a:r>
              <a:rPr lang="en-GB" dirty="0" smtClean="0"/>
              <a:t>14B</a:t>
            </a:r>
          </a:p>
          <a:p>
            <a:r>
              <a:rPr lang="en-GB" dirty="0" smtClean="0"/>
              <a:t>15A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3277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Q1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99154" y="389393"/>
            <a:ext cx="7090911" cy="5914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349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Q2</a:t>
            </a:r>
            <a:endParaRPr lang="en-GB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1491" y="542255"/>
            <a:ext cx="6520214" cy="591718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884571" y="5014160"/>
            <a:ext cx="2616422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increase in the trend growth rate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068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Q3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86542" y="1877929"/>
            <a:ext cx="9467258" cy="3865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838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Q4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6850" y="2079750"/>
            <a:ext cx="9258300" cy="371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834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A supply side shock to cause a downturn in the economic cycle might be: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Cheaper imports as a result of increased </a:t>
            </a:r>
            <a:r>
              <a:rPr lang="en-US" dirty="0" err="1" smtClean="0"/>
              <a:t>Globalisation</a:t>
            </a: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OPEC cutting production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A fall in consumer confidence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A fall in </a:t>
            </a:r>
            <a:r>
              <a:rPr lang="en-US" dirty="0" smtClean="0"/>
              <a:t>incomes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4566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A negative output gap in an economic cycle is most likely to be where: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There is a downturn in the economy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Unemployment starts to fall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Growth is above the trend growth rate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Growth is below the productive capacity of the economy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828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Inflation is best described as: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The amount of people who are starting to lose their jobs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A rise in prices of goods in the economy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An average price increase in a common basket of goods and services in the economy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A rise in economic growth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586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Q8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 period from 1992 to 2007 characterised with stable inflation, sustainable high growth and low unemployment is called:</a:t>
            </a:r>
          </a:p>
          <a:p>
            <a:pPr marL="514350" indent="-514350">
              <a:buAutoNum type="alphaUcPeriod"/>
            </a:pPr>
            <a:r>
              <a:rPr lang="en-GB" dirty="0" smtClean="0"/>
              <a:t>The Great Moderation</a:t>
            </a:r>
          </a:p>
          <a:p>
            <a:pPr marL="514350" indent="-514350">
              <a:buAutoNum type="alphaUcPeriod"/>
            </a:pPr>
            <a:r>
              <a:rPr lang="en-GB" dirty="0" smtClean="0"/>
              <a:t>The Red Riding Hood Economy</a:t>
            </a:r>
          </a:p>
          <a:p>
            <a:pPr marL="514350" indent="-514350">
              <a:buAutoNum type="alphaUcPeriod"/>
            </a:pPr>
            <a:r>
              <a:rPr lang="en-GB" dirty="0" smtClean="0"/>
              <a:t>The Lawson Boom</a:t>
            </a:r>
          </a:p>
          <a:p>
            <a:pPr marL="514350" indent="-514350">
              <a:buAutoNum type="alphaUcPeriod"/>
            </a:pPr>
            <a:r>
              <a:rPr lang="en-GB" dirty="0" smtClean="0"/>
              <a:t>The Barber Boom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9763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356</Words>
  <Application>Microsoft Office PowerPoint</Application>
  <PresentationFormat>Widescreen</PresentationFormat>
  <Paragraphs>73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Q1</vt:lpstr>
      <vt:lpstr>Q2</vt:lpstr>
      <vt:lpstr>Q3</vt:lpstr>
      <vt:lpstr>Q4</vt:lpstr>
      <vt:lpstr>Q5</vt:lpstr>
      <vt:lpstr>Q6</vt:lpstr>
      <vt:lpstr>Q7</vt:lpstr>
      <vt:lpstr>Q8</vt:lpstr>
      <vt:lpstr>Q9</vt:lpstr>
      <vt:lpstr>Q10</vt:lpstr>
      <vt:lpstr>Q11</vt:lpstr>
      <vt:lpstr>Q12</vt:lpstr>
      <vt:lpstr>Q13</vt:lpstr>
      <vt:lpstr>Q14</vt:lpstr>
      <vt:lpstr>Q15</vt:lpstr>
      <vt:lpstr>ANSWERS macro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Oliver Stevens</dc:creator>
  <cp:lastModifiedBy>Oliver Stevens</cp:lastModifiedBy>
  <cp:revision>16</cp:revision>
  <dcterms:created xsi:type="dcterms:W3CDTF">2016-10-07T15:03:03Z</dcterms:created>
  <dcterms:modified xsi:type="dcterms:W3CDTF">2018-10-09T10:05:31Z</dcterms:modified>
</cp:coreProperties>
</file>