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7" r:id="rId11"/>
    <p:sldId id="269" r:id="rId12"/>
    <p:sldId id="270" r:id="rId13"/>
    <p:sldId id="271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90F8-A231-45A6-B4D4-C8AC589311D8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F903-37FF-4E30-87D5-1D3D5801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2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90F8-A231-45A6-B4D4-C8AC589311D8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F903-37FF-4E30-87D5-1D3D5801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25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90F8-A231-45A6-B4D4-C8AC589311D8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F903-37FF-4E30-87D5-1D3D5801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90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90F8-A231-45A6-B4D4-C8AC589311D8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F903-37FF-4E30-87D5-1D3D5801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65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90F8-A231-45A6-B4D4-C8AC589311D8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F903-37FF-4E30-87D5-1D3D5801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92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90F8-A231-45A6-B4D4-C8AC589311D8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F903-37FF-4E30-87D5-1D3D5801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11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90F8-A231-45A6-B4D4-C8AC589311D8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F903-37FF-4E30-87D5-1D3D5801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30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90F8-A231-45A6-B4D4-C8AC589311D8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F903-37FF-4E30-87D5-1D3D5801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92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90F8-A231-45A6-B4D4-C8AC589311D8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F903-37FF-4E30-87D5-1D3D5801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98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90F8-A231-45A6-B4D4-C8AC589311D8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F903-37FF-4E30-87D5-1D3D5801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3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90F8-A231-45A6-B4D4-C8AC589311D8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F903-37FF-4E30-87D5-1D3D5801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72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790F8-A231-45A6-B4D4-C8AC589311D8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1F903-37FF-4E30-87D5-1D3D5801D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83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" y="262890"/>
            <a:ext cx="11635740" cy="6355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/>
              <a:t>MICRO PRACTICE QUESTIONS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771808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Q9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2179320"/>
            <a:ext cx="7515225" cy="281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38387" y="2179320"/>
            <a:ext cx="696913" cy="75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526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Q10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Which one of the following may lead to a rightward shift of the demand curve for coffee?</a:t>
            </a:r>
            <a:endParaRPr lang="en-GB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New research suggests that coffee is seen as a dangerous toxin to the body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Incomes of citizens of the UK increase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The price of a coffee substitute falls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The price of coffee plummets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274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Which </a:t>
            </a:r>
            <a:r>
              <a:rPr lang="en-GB" b="1" dirty="0"/>
              <a:t>one of the following will result in a movement along the demand curve for a good?</a:t>
            </a:r>
            <a:endParaRPr lang="en-GB" dirty="0"/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An advertising campaign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An increase in the price of a substitute for another good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An increase in incomes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GB" dirty="0"/>
              <a:t>A change in the price of the good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950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Q12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799" y="1690688"/>
            <a:ext cx="98774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93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Q13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626883"/>
              </p:ext>
            </p:extLst>
          </p:nvPr>
        </p:nvGraphicFramePr>
        <p:xfrm>
          <a:off x="647065" y="3302794"/>
          <a:ext cx="5512435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2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If the initial equilibrium is indicated by point Y, what will be the new equilibrium position if the cost of producing beef rises and the price of chicken falls?</a:t>
                      </a:r>
                      <a:endParaRPr lang="en-GB" sz="2400" dirty="0"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 	E</a:t>
                      </a:r>
                      <a:endParaRPr lang="en-GB" sz="2400" dirty="0"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B  	F</a:t>
                      </a:r>
                      <a:endParaRPr lang="en-GB" sz="2400" dirty="0"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 	G</a:t>
                      </a:r>
                      <a:endParaRPr lang="en-GB" sz="2400" dirty="0"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 	H</a:t>
                      </a:r>
                      <a:endParaRPr lang="en-GB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17879" y="2279583"/>
            <a:ext cx="70408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NewRoman"/>
              </a:rPr>
              <a:t>The diagram below shows the market for beef</a:t>
            </a:r>
            <a:endParaRPr kumimoji="0" lang="en-GB" alt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64" y="3391697"/>
            <a:ext cx="4725035" cy="3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194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Q14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On a supply and demand diagram, other things remaining the same, an increase in consumers income will normally shift</a:t>
            </a:r>
            <a:endParaRPr lang="en-GB" dirty="0"/>
          </a:p>
          <a:p>
            <a:r>
              <a:rPr lang="en-GB" b="1" dirty="0"/>
              <a:t>A</a:t>
            </a:r>
            <a:r>
              <a:rPr lang="en-GB" dirty="0"/>
              <a:t> 	The demand curve to the right.</a:t>
            </a:r>
          </a:p>
          <a:p>
            <a:r>
              <a:rPr lang="en-GB" b="1" dirty="0"/>
              <a:t>B</a:t>
            </a:r>
            <a:r>
              <a:rPr lang="en-GB" dirty="0"/>
              <a:t> 	The supply curve to the right.</a:t>
            </a:r>
          </a:p>
          <a:p>
            <a:r>
              <a:rPr lang="en-GB" b="1" dirty="0"/>
              <a:t>C</a:t>
            </a:r>
            <a:r>
              <a:rPr lang="en-GB" dirty="0"/>
              <a:t> 	The demand curve to the left.</a:t>
            </a:r>
          </a:p>
          <a:p>
            <a:r>
              <a:rPr lang="en-GB" b="1" dirty="0"/>
              <a:t>D</a:t>
            </a:r>
            <a:r>
              <a:rPr lang="en-GB" dirty="0"/>
              <a:t> 	The supply curve to the left.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335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A PPF DIAGRAM CAN BE USED TO DEMONSTRATE:</a:t>
            </a:r>
          </a:p>
          <a:p>
            <a:pPr marL="0" indent="0">
              <a:buNone/>
            </a:pPr>
            <a:r>
              <a:rPr lang="en-GB" dirty="0" smtClean="0"/>
              <a:t>A: Scarcity</a:t>
            </a:r>
          </a:p>
          <a:p>
            <a:pPr marL="0" indent="0">
              <a:buNone/>
            </a:pPr>
            <a:r>
              <a:rPr lang="en-GB" dirty="0" smtClean="0"/>
              <a:t>B: Choice</a:t>
            </a:r>
          </a:p>
          <a:p>
            <a:pPr marL="0" indent="0">
              <a:buNone/>
            </a:pPr>
            <a:r>
              <a:rPr lang="en-GB" dirty="0" smtClean="0"/>
              <a:t>C: Opportunity Cost</a:t>
            </a:r>
          </a:p>
          <a:p>
            <a:pPr marL="0" indent="0">
              <a:buNone/>
            </a:pPr>
            <a:r>
              <a:rPr lang="en-GB" dirty="0" smtClean="0"/>
              <a:t>D: All of the above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912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1	B	</a:t>
            </a:r>
          </a:p>
          <a:p>
            <a:r>
              <a:rPr lang="en-GB" dirty="0" smtClean="0"/>
              <a:t>2	A</a:t>
            </a:r>
          </a:p>
          <a:p>
            <a:r>
              <a:rPr lang="en-GB" dirty="0" smtClean="0"/>
              <a:t>3	C</a:t>
            </a:r>
          </a:p>
          <a:p>
            <a:r>
              <a:rPr lang="en-GB" dirty="0" smtClean="0"/>
              <a:t>4	C</a:t>
            </a:r>
          </a:p>
          <a:p>
            <a:r>
              <a:rPr lang="en-GB" dirty="0" smtClean="0"/>
              <a:t>5	D</a:t>
            </a:r>
          </a:p>
          <a:p>
            <a:r>
              <a:rPr lang="en-GB" dirty="0" smtClean="0"/>
              <a:t>6	A</a:t>
            </a:r>
          </a:p>
          <a:p>
            <a:r>
              <a:rPr lang="en-GB" dirty="0" smtClean="0"/>
              <a:t>7	B</a:t>
            </a:r>
          </a:p>
          <a:p>
            <a:r>
              <a:rPr lang="en-GB" dirty="0" smtClean="0"/>
              <a:t>8	C</a:t>
            </a:r>
          </a:p>
          <a:p>
            <a:r>
              <a:rPr lang="en-GB" dirty="0" smtClean="0"/>
              <a:t>9	D</a:t>
            </a:r>
          </a:p>
          <a:p>
            <a:r>
              <a:rPr lang="en-GB" dirty="0" smtClean="0"/>
              <a:t>10	B</a:t>
            </a:r>
          </a:p>
          <a:p>
            <a:r>
              <a:rPr lang="en-GB" dirty="0" smtClean="0"/>
              <a:t>11	D</a:t>
            </a:r>
          </a:p>
          <a:p>
            <a:r>
              <a:rPr lang="en-GB" dirty="0" smtClean="0"/>
              <a:t>12	</a:t>
            </a:r>
            <a:r>
              <a:rPr lang="en-GB" dirty="0" smtClean="0"/>
              <a:t>B</a:t>
            </a:r>
          </a:p>
          <a:p>
            <a:r>
              <a:rPr lang="en-GB" dirty="0" smtClean="0"/>
              <a:t>13</a:t>
            </a:r>
            <a:r>
              <a:rPr lang="en-GB" dirty="0" smtClean="0"/>
              <a:t>	D</a:t>
            </a:r>
          </a:p>
          <a:p>
            <a:r>
              <a:rPr lang="en-GB" dirty="0" smtClean="0"/>
              <a:t>14	A</a:t>
            </a:r>
          </a:p>
          <a:p>
            <a:r>
              <a:rPr lang="en-GB" dirty="0" smtClean="0"/>
              <a:t>15	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30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737" y="2129631"/>
            <a:ext cx="9558338" cy="38996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5435600"/>
            <a:ext cx="3784600" cy="44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Income in the United Kingdom falls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1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Q2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4346" y="1308100"/>
            <a:ext cx="6757746" cy="49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9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Q3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0338" y="682624"/>
            <a:ext cx="6847161" cy="583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6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Q4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637" y="2348706"/>
            <a:ext cx="808672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37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Q5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5216" y="492125"/>
            <a:ext cx="7042184" cy="601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8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Q6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50" y="2529681"/>
            <a:ext cx="84201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67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Q7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830" y="1690688"/>
            <a:ext cx="10048970" cy="431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4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Q8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75" y="2748756"/>
            <a:ext cx="7334250" cy="2505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5" y="1900237"/>
            <a:ext cx="8782050" cy="3057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41500" y="1900237"/>
            <a:ext cx="889000" cy="848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711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208</Words>
  <Application>Microsoft Office PowerPoint</Application>
  <PresentationFormat>Widescreen</PresentationFormat>
  <Paragraphs>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TimesNewRoman</vt:lpstr>
      <vt:lpstr>Office Theme</vt:lpstr>
      <vt:lpstr>PowerPoint Presentation</vt:lpstr>
      <vt:lpstr>Q1</vt:lpstr>
      <vt:lpstr>Q2</vt:lpstr>
      <vt:lpstr>Q3</vt:lpstr>
      <vt:lpstr>Q4</vt:lpstr>
      <vt:lpstr>Q5</vt:lpstr>
      <vt:lpstr>Q6</vt:lpstr>
      <vt:lpstr>Q7</vt:lpstr>
      <vt:lpstr>Q8</vt:lpstr>
      <vt:lpstr>Q9</vt:lpstr>
      <vt:lpstr>Q10</vt:lpstr>
      <vt:lpstr>Q11</vt:lpstr>
      <vt:lpstr>Q12</vt:lpstr>
      <vt:lpstr>Q13</vt:lpstr>
      <vt:lpstr>Q14</vt:lpstr>
      <vt:lpstr>Q15</vt:lpstr>
      <vt:lpstr>ANSWERS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Stevens</dc:creator>
  <cp:lastModifiedBy>Oliver Stevens</cp:lastModifiedBy>
  <cp:revision>6</cp:revision>
  <dcterms:created xsi:type="dcterms:W3CDTF">2016-10-07T14:53:43Z</dcterms:created>
  <dcterms:modified xsi:type="dcterms:W3CDTF">2018-10-09T09:56:12Z</dcterms:modified>
</cp:coreProperties>
</file>