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5" r:id="rId4"/>
    <p:sldId id="277" r:id="rId5"/>
    <p:sldId id="278" r:id="rId6"/>
    <p:sldId id="281" r:id="rId7"/>
    <p:sldId id="286" r:id="rId8"/>
    <p:sldId id="287" r:id="rId9"/>
    <p:sldId id="288" r:id="rId10"/>
    <p:sldId id="289" r:id="rId11"/>
    <p:sldId id="294" r:id="rId12"/>
    <p:sldId id="293" r:id="rId13"/>
    <p:sldId id="292" r:id="rId14"/>
    <p:sldId id="291" r:id="rId15"/>
    <p:sldId id="290" r:id="rId16"/>
    <p:sldId id="282" r:id="rId17"/>
    <p:sldId id="283" r:id="rId18"/>
    <p:sldId id="284" r:id="rId19"/>
    <p:sldId id="295" r:id="rId20"/>
    <p:sldId id="296" r:id="rId21"/>
    <p:sldId id="297" r:id="rId22"/>
    <p:sldId id="298" r:id="rId23"/>
    <p:sldId id="257" r:id="rId24"/>
    <p:sldId id="259" r:id="rId25"/>
    <p:sldId id="260" r:id="rId26"/>
    <p:sldId id="261" r:id="rId27"/>
    <p:sldId id="262" r:id="rId28"/>
    <p:sldId id="263" r:id="rId29"/>
    <p:sldId id="264" r:id="rId30"/>
    <p:sldId id="265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3" r:id="rId39"/>
    <p:sldId id="274" r:id="rId40"/>
    <p:sldId id="275" r:id="rId41"/>
    <p:sldId id="276" r:id="rId42"/>
    <p:sldId id="279" r:id="rId43"/>
    <p:sldId id="280" r:id="rId44"/>
    <p:sldId id="299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67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91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54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2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5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21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92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3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9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83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77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BE20A-5956-477E-9A3A-32890CF5C87C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F6F20-33DB-4489-A621-CFB663C54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66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MICROECONOMICS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smtClean="0">
                <a:solidFill>
                  <a:schemeClr val="bg1"/>
                </a:solidFill>
              </a:rPr>
              <a:t>MULTIPLE CHOICE QUESTIONS</a:t>
            </a:r>
            <a:endParaRPr lang="en-GB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50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9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8753" y="2037966"/>
            <a:ext cx="9866084" cy="453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49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10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7061" y="129774"/>
            <a:ext cx="6632494" cy="628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11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8076" y="2197582"/>
            <a:ext cx="11611058" cy="380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56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7719" y="1690688"/>
            <a:ext cx="8187622" cy="468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35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718" y="1945212"/>
            <a:ext cx="10857066" cy="388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91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7963" y="365125"/>
            <a:ext cx="6515837" cy="619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54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987" y="2258219"/>
            <a:ext cx="10691813" cy="421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780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16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6843" y="543963"/>
            <a:ext cx="7286335" cy="588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524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6735" y="2271132"/>
            <a:ext cx="10727065" cy="414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06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3558" y="2003794"/>
            <a:ext cx="11668393" cy="376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6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0462" y="2001044"/>
            <a:ext cx="479107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879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19</a:t>
            </a:r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975360" y="2077402"/>
            <a:ext cx="9825990" cy="39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244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932" y="1879223"/>
            <a:ext cx="10879173" cy="420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205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 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93328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1B</a:t>
            </a:r>
          </a:p>
          <a:p>
            <a:r>
              <a:rPr lang="en-GB" dirty="0" smtClean="0"/>
              <a:t>2A</a:t>
            </a:r>
          </a:p>
          <a:p>
            <a:r>
              <a:rPr lang="en-GB" dirty="0" smtClean="0"/>
              <a:t>3C</a:t>
            </a:r>
          </a:p>
          <a:p>
            <a:r>
              <a:rPr lang="en-GB" dirty="0" smtClean="0"/>
              <a:t>4A</a:t>
            </a:r>
          </a:p>
          <a:p>
            <a:r>
              <a:rPr lang="en-GB" dirty="0" smtClean="0"/>
              <a:t>5A</a:t>
            </a:r>
          </a:p>
          <a:p>
            <a:r>
              <a:rPr lang="en-GB" dirty="0" smtClean="0"/>
              <a:t>6C</a:t>
            </a:r>
          </a:p>
          <a:p>
            <a:r>
              <a:rPr lang="en-GB" dirty="0" smtClean="0"/>
              <a:t>7C</a:t>
            </a:r>
          </a:p>
          <a:p>
            <a:r>
              <a:rPr lang="en-GB" dirty="0" smtClean="0"/>
              <a:t>8B</a:t>
            </a:r>
          </a:p>
          <a:p>
            <a:r>
              <a:rPr lang="en-GB" dirty="0" smtClean="0"/>
              <a:t>9C</a:t>
            </a:r>
          </a:p>
          <a:p>
            <a:r>
              <a:rPr lang="en-GB" dirty="0" smtClean="0"/>
              <a:t>10A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86666" y="1690688"/>
            <a:ext cx="19332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11D</a:t>
            </a:r>
          </a:p>
          <a:p>
            <a:r>
              <a:rPr lang="en-GB" dirty="0" smtClean="0"/>
              <a:t>12B</a:t>
            </a:r>
          </a:p>
          <a:p>
            <a:r>
              <a:rPr lang="en-GB" dirty="0" smtClean="0"/>
              <a:t>13A</a:t>
            </a:r>
          </a:p>
          <a:p>
            <a:r>
              <a:rPr lang="en-GB" dirty="0" smtClean="0"/>
              <a:t>14B</a:t>
            </a:r>
          </a:p>
          <a:p>
            <a:r>
              <a:rPr lang="en-GB" dirty="0" smtClean="0"/>
              <a:t>15C</a:t>
            </a:r>
          </a:p>
          <a:p>
            <a:r>
              <a:rPr lang="en-GB" dirty="0" smtClean="0"/>
              <a:t>16D</a:t>
            </a:r>
          </a:p>
          <a:p>
            <a:r>
              <a:rPr lang="en-GB" dirty="0" smtClean="0"/>
              <a:t>17B</a:t>
            </a:r>
          </a:p>
          <a:p>
            <a:r>
              <a:rPr lang="en-GB" dirty="0" smtClean="0"/>
              <a:t>18A</a:t>
            </a:r>
          </a:p>
          <a:p>
            <a:r>
              <a:rPr lang="en-GB" dirty="0" smtClean="0"/>
              <a:t>19B</a:t>
            </a:r>
          </a:p>
          <a:p>
            <a:r>
              <a:rPr lang="en-GB" dirty="0" smtClean="0"/>
              <a:t>20A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485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MACROECONOMICS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Multiple Choice Questions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58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8864" y="2005806"/>
            <a:ext cx="8694272" cy="281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20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9174" y="2191543"/>
            <a:ext cx="9915525" cy="339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7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200" y="2448718"/>
            <a:ext cx="10833100" cy="36091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5229" y="4138366"/>
            <a:ext cx="42232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Narrow" panose="020B0606020202030204" pitchFamily="34" charset="0"/>
              </a:rPr>
              <a:t>Increased Government Spending</a:t>
            </a:r>
            <a:endParaRPr lang="en-GB" sz="2400" dirty="0"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5229" y="3468071"/>
            <a:ext cx="42232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Narrow" panose="020B0606020202030204" pitchFamily="34" charset="0"/>
              </a:rPr>
              <a:t>Increased Taxation</a:t>
            </a:r>
            <a:endParaRPr lang="en-GB" sz="24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5229" y="5424048"/>
            <a:ext cx="422320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Narrow" panose="020B0606020202030204" pitchFamily="34" charset="0"/>
              </a:rPr>
              <a:t>Increased in the Cost of Borrowing for Firms</a:t>
            </a:r>
            <a:endParaRPr lang="en-GB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675" y="2320131"/>
            <a:ext cx="9201150" cy="358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86768"/>
            <a:ext cx="10697405" cy="319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6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3081" y="1858169"/>
            <a:ext cx="8605838" cy="444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4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3097" y="2215299"/>
            <a:ext cx="8170289" cy="271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3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2598" y="365125"/>
            <a:ext cx="6434066" cy="612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718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1981993"/>
            <a:ext cx="8686800" cy="3712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9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9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53431"/>
            <a:ext cx="9486900" cy="413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665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62956"/>
            <a:ext cx="10058400" cy="347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534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9700" y="1690688"/>
            <a:ext cx="8724900" cy="425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74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5975" y="1690688"/>
            <a:ext cx="8020050" cy="434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50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86806"/>
            <a:ext cx="10515600" cy="36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158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4062" y="1690688"/>
            <a:ext cx="6586538" cy="479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476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124" y="1910556"/>
            <a:ext cx="10563225" cy="374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568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16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950" y="1690688"/>
            <a:ext cx="5372100" cy="473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6127" y="2156902"/>
            <a:ext cx="6903465" cy="325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9540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4524" y="1996281"/>
            <a:ext cx="7343775" cy="439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10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</a:t>
            </a:r>
            <a:r>
              <a:rPr lang="en-GB" dirty="0" smtClean="0"/>
              <a:t>18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4837" y="2058194"/>
            <a:ext cx="10695545" cy="335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266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19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1113" y="365125"/>
            <a:ext cx="6918613" cy="579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50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695" y="2038350"/>
            <a:ext cx="10270558" cy="409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47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MACRO 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93328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1D</a:t>
            </a:r>
          </a:p>
          <a:p>
            <a:r>
              <a:rPr lang="en-GB" dirty="0" smtClean="0"/>
              <a:t>2C</a:t>
            </a:r>
          </a:p>
          <a:p>
            <a:r>
              <a:rPr lang="en-GB" dirty="0" smtClean="0"/>
              <a:t>3B</a:t>
            </a:r>
          </a:p>
          <a:p>
            <a:r>
              <a:rPr lang="en-GB" dirty="0" smtClean="0"/>
              <a:t>4D</a:t>
            </a:r>
          </a:p>
          <a:p>
            <a:r>
              <a:rPr lang="en-GB" dirty="0" smtClean="0"/>
              <a:t>5D</a:t>
            </a:r>
          </a:p>
          <a:p>
            <a:r>
              <a:rPr lang="en-GB" dirty="0" smtClean="0"/>
              <a:t>6A</a:t>
            </a:r>
          </a:p>
          <a:p>
            <a:r>
              <a:rPr lang="en-GB" dirty="0" smtClean="0"/>
              <a:t>7C</a:t>
            </a:r>
          </a:p>
          <a:p>
            <a:r>
              <a:rPr lang="en-GB" dirty="0" smtClean="0"/>
              <a:t>8B</a:t>
            </a:r>
          </a:p>
          <a:p>
            <a:r>
              <a:rPr lang="en-GB" dirty="0" smtClean="0"/>
              <a:t>9B</a:t>
            </a:r>
          </a:p>
          <a:p>
            <a:r>
              <a:rPr lang="en-GB" dirty="0" smtClean="0"/>
              <a:t>10A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86666" y="1690688"/>
            <a:ext cx="19332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11A</a:t>
            </a:r>
          </a:p>
          <a:p>
            <a:r>
              <a:rPr lang="en-GB" dirty="0" smtClean="0"/>
              <a:t>12D</a:t>
            </a:r>
          </a:p>
          <a:p>
            <a:r>
              <a:rPr lang="en-GB" dirty="0" smtClean="0"/>
              <a:t>13B</a:t>
            </a:r>
          </a:p>
          <a:p>
            <a:r>
              <a:rPr lang="en-GB" dirty="0" smtClean="0"/>
              <a:t>14B</a:t>
            </a:r>
          </a:p>
          <a:p>
            <a:r>
              <a:rPr lang="en-GB" dirty="0" smtClean="0"/>
              <a:t>15B</a:t>
            </a:r>
          </a:p>
          <a:p>
            <a:r>
              <a:rPr lang="en-GB" dirty="0" smtClean="0"/>
              <a:t>16D</a:t>
            </a:r>
          </a:p>
          <a:p>
            <a:r>
              <a:rPr lang="en-GB" dirty="0" smtClean="0"/>
              <a:t>17A</a:t>
            </a:r>
          </a:p>
          <a:p>
            <a:r>
              <a:rPr lang="en-GB" dirty="0" smtClean="0"/>
              <a:t>18C</a:t>
            </a:r>
          </a:p>
          <a:p>
            <a:r>
              <a:rPr lang="en-GB" dirty="0" smtClean="0"/>
              <a:t>19A</a:t>
            </a:r>
          </a:p>
          <a:p>
            <a:r>
              <a:rPr lang="en-GB" smtClean="0"/>
              <a:t>20B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53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950" y="365125"/>
            <a:ext cx="6917850" cy="603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1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10606"/>
            <a:ext cx="9892421" cy="32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80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6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1427" y="365125"/>
            <a:ext cx="6272373" cy="63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18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5588" y="2094182"/>
            <a:ext cx="8773262" cy="385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61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4530" y="298481"/>
            <a:ext cx="6998555" cy="620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04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145</Words>
  <Application>Microsoft Office PowerPoint</Application>
  <PresentationFormat>Widescreen</PresentationFormat>
  <Paragraphs>89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Arial Narrow</vt:lpstr>
      <vt:lpstr>Calibri</vt:lpstr>
      <vt:lpstr>Calibri Light</vt:lpstr>
      <vt:lpstr>Office Theme</vt:lpstr>
      <vt:lpstr>MICROECONOMICS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MICRO ANSWERS</vt:lpstr>
      <vt:lpstr>MACROECONOMICS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MACRO ANSWERS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MICROECONOMICS</dc:title>
  <dc:creator>Oliver Stevens</dc:creator>
  <cp:lastModifiedBy>Oliver Stevens</cp:lastModifiedBy>
  <cp:revision>14</cp:revision>
  <dcterms:created xsi:type="dcterms:W3CDTF">2016-12-02T16:23:38Z</dcterms:created>
  <dcterms:modified xsi:type="dcterms:W3CDTF">2018-12-03T12:00:30Z</dcterms:modified>
</cp:coreProperties>
</file>