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3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5" r:id="rId27"/>
    <p:sldId id="316" r:id="rId28"/>
    <p:sldId id="317" r:id="rId29"/>
    <p:sldId id="318" r:id="rId30"/>
    <p:sldId id="319" r:id="rId31"/>
    <p:sldId id="320" r:id="rId32"/>
    <p:sldId id="321" r:id="rId33"/>
    <p:sldId id="267" r:id="rId34"/>
    <p:sldId id="264" r:id="rId35"/>
    <p:sldId id="265" r:id="rId36"/>
    <p:sldId id="269" r:id="rId37"/>
    <p:sldId id="270" r:id="rId38"/>
    <p:sldId id="271" r:id="rId39"/>
    <p:sldId id="272" r:id="rId40"/>
    <p:sldId id="273" r:id="rId41"/>
    <p:sldId id="274" r:id="rId42"/>
    <p:sldId id="275" r:id="rId43"/>
    <p:sldId id="276" r:id="rId44"/>
    <p:sldId id="277" r:id="rId45"/>
    <p:sldId id="278" r:id="rId46"/>
    <p:sldId id="279" r:id="rId47"/>
    <p:sldId id="280" r:id="rId48"/>
    <p:sldId id="282" r:id="rId49"/>
    <p:sldId id="283" r:id="rId50"/>
    <p:sldId id="284" r:id="rId51"/>
    <p:sldId id="285" r:id="rId52"/>
    <p:sldId id="286" r:id="rId53"/>
    <p:sldId id="287" r:id="rId54"/>
    <p:sldId id="288" r:id="rId55"/>
    <p:sldId id="289" r:id="rId56"/>
    <p:sldId id="290" r:id="rId57"/>
    <p:sldId id="291" r:id="rId58"/>
    <p:sldId id="292" r:id="rId59"/>
    <p:sldId id="293" r:id="rId60"/>
    <p:sldId id="294" r:id="rId61"/>
    <p:sldId id="295" r:id="rId62"/>
    <p:sldId id="296" r:id="rId63"/>
    <p:sldId id="297" r:id="rId64"/>
    <p:sldId id="322" r:id="rId6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A06D7-CD9C-44E5-8904-DC30F3453D1A}" type="datetimeFigureOut">
              <a:rPr lang="en-GB" smtClean="0"/>
              <a:t>05/02/2019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5F59-C98D-4D51-AA81-7A01B94CE9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539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A06D7-CD9C-44E5-8904-DC30F3453D1A}" type="datetimeFigureOut">
              <a:rPr lang="en-GB" smtClean="0"/>
              <a:t>05/02/2019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5F59-C98D-4D51-AA81-7A01B94CE9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8845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A06D7-CD9C-44E5-8904-DC30F3453D1A}" type="datetimeFigureOut">
              <a:rPr lang="en-GB" smtClean="0"/>
              <a:t>05/02/2019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5F59-C98D-4D51-AA81-7A01B94CE9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1919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A06D7-CD9C-44E5-8904-DC30F3453D1A}" type="datetimeFigureOut">
              <a:rPr lang="en-GB" smtClean="0"/>
              <a:t>05/02/2019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5F59-C98D-4D51-AA81-7A01B94CE9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220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A06D7-CD9C-44E5-8904-DC30F3453D1A}" type="datetimeFigureOut">
              <a:rPr lang="en-GB" smtClean="0"/>
              <a:t>05/02/2019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5F59-C98D-4D51-AA81-7A01B94CE9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521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A06D7-CD9C-44E5-8904-DC30F3453D1A}" type="datetimeFigureOut">
              <a:rPr lang="en-GB" smtClean="0"/>
              <a:t>05/02/2019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5F59-C98D-4D51-AA81-7A01B94CE9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0491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A06D7-CD9C-44E5-8904-DC30F3453D1A}" type="datetimeFigureOut">
              <a:rPr lang="en-GB" smtClean="0"/>
              <a:t>05/02/2019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5F59-C98D-4D51-AA81-7A01B94CE9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100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A06D7-CD9C-44E5-8904-DC30F3453D1A}" type="datetimeFigureOut">
              <a:rPr lang="en-GB" smtClean="0"/>
              <a:t>05/02/2019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5F59-C98D-4D51-AA81-7A01B94CE9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7097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A06D7-CD9C-44E5-8904-DC30F3453D1A}" type="datetimeFigureOut">
              <a:rPr lang="en-GB" smtClean="0"/>
              <a:t>05/02/2019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5F59-C98D-4D51-AA81-7A01B94CE9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954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A06D7-CD9C-44E5-8904-DC30F3453D1A}" type="datetimeFigureOut">
              <a:rPr lang="en-GB" smtClean="0"/>
              <a:t>05/02/2019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5F59-C98D-4D51-AA81-7A01B94CE9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3611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A06D7-CD9C-44E5-8904-DC30F3453D1A}" type="datetimeFigureOut">
              <a:rPr lang="en-GB" smtClean="0"/>
              <a:t>05/02/2019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F5F59-C98D-4D51-AA81-7A01B94CE9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4224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A06D7-CD9C-44E5-8904-DC30F3453D1A}" type="datetimeFigureOut">
              <a:rPr lang="en-GB" smtClean="0"/>
              <a:t>05/02/2019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F5F59-C98D-4D51-AA81-7A01B94CE9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6192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MICRO QUESTIONS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RWS5: </a:t>
            </a:r>
            <a:r>
              <a:rPr lang="en-GB" dirty="0" smtClean="0"/>
              <a:t>Role of Government</a:t>
            </a:r>
            <a:endParaRPr lang="en-GB" dirty="0" smtClean="0"/>
          </a:p>
          <a:p>
            <a:r>
              <a:rPr lang="en-GB" dirty="0" smtClean="0"/>
              <a:t>RWS6: Market Failure #1 </a:t>
            </a:r>
            <a:r>
              <a:rPr lang="en-GB" dirty="0" smtClean="0"/>
              <a:t>– Monopoly (including Theory of the Firm Basics)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18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9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1312" y="2343150"/>
            <a:ext cx="6429375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09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10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9887" y="461962"/>
            <a:ext cx="6372225" cy="593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645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11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0937" y="2409825"/>
            <a:ext cx="4810125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252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12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8087" y="1143000"/>
            <a:ext cx="4695825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795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13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5287" y="2671762"/>
            <a:ext cx="3781425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12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14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50" y="2543175"/>
            <a:ext cx="4762500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270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15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650" y="2609850"/>
            <a:ext cx="483870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794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16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5687" y="2328862"/>
            <a:ext cx="5000625" cy="22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81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17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6225" y="2647950"/>
            <a:ext cx="4019550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8466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18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5750" y="2686050"/>
            <a:ext cx="400050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601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4262" y="2490787"/>
            <a:ext cx="4943475" cy="1876425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66645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19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8537" y="2662237"/>
            <a:ext cx="5114925" cy="153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8007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20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0712" y="2590800"/>
            <a:ext cx="8410575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7994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21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4512" y="2433637"/>
            <a:ext cx="8562975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3664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22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462" y="2581275"/>
            <a:ext cx="8601075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4479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23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5687" y="2657475"/>
            <a:ext cx="5000625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3569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24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462" y="2490787"/>
            <a:ext cx="8601075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8175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25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0212" y="2452687"/>
            <a:ext cx="8791575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878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26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850" y="2595562"/>
            <a:ext cx="8496300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3019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27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3087" y="2586037"/>
            <a:ext cx="8505825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1467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28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2581275"/>
            <a:ext cx="8686800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664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5125" y="814387"/>
            <a:ext cx="6381750" cy="5229225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46957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80921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30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9262" y="2381250"/>
            <a:ext cx="8753475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6265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ANSWERS - MICRO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7000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 smtClean="0"/>
              <a:t>1A</a:t>
            </a:r>
          </a:p>
          <a:p>
            <a:pPr marL="0" indent="0">
              <a:buNone/>
            </a:pPr>
            <a:r>
              <a:rPr lang="en-GB" sz="1800" dirty="0" smtClean="0"/>
              <a:t>2B</a:t>
            </a:r>
          </a:p>
          <a:p>
            <a:pPr marL="0" indent="0">
              <a:buNone/>
            </a:pPr>
            <a:r>
              <a:rPr lang="en-GB" sz="1800" dirty="0" smtClean="0"/>
              <a:t>3D</a:t>
            </a:r>
          </a:p>
          <a:p>
            <a:pPr marL="0" indent="0">
              <a:buNone/>
            </a:pPr>
            <a:r>
              <a:rPr lang="en-GB" sz="1800" dirty="0" smtClean="0"/>
              <a:t>4A</a:t>
            </a:r>
          </a:p>
          <a:p>
            <a:pPr marL="0" indent="0">
              <a:buNone/>
            </a:pPr>
            <a:r>
              <a:rPr lang="en-GB" sz="1800" dirty="0" smtClean="0"/>
              <a:t>5B</a:t>
            </a:r>
          </a:p>
          <a:p>
            <a:pPr marL="0" indent="0">
              <a:buNone/>
            </a:pPr>
            <a:r>
              <a:rPr lang="en-GB" sz="1800" dirty="0" smtClean="0"/>
              <a:t>6A</a:t>
            </a:r>
          </a:p>
          <a:p>
            <a:pPr marL="0" indent="0">
              <a:buNone/>
            </a:pPr>
            <a:r>
              <a:rPr lang="en-GB" sz="1800" dirty="0" smtClean="0"/>
              <a:t>7B</a:t>
            </a:r>
          </a:p>
          <a:p>
            <a:pPr marL="0" indent="0">
              <a:buNone/>
            </a:pPr>
            <a:r>
              <a:rPr lang="en-GB" sz="1800" dirty="0" smtClean="0"/>
              <a:t>8D</a:t>
            </a:r>
          </a:p>
          <a:p>
            <a:pPr marL="0" indent="0">
              <a:buNone/>
            </a:pPr>
            <a:r>
              <a:rPr lang="en-GB" sz="1800" dirty="0" smtClean="0"/>
              <a:t>9A</a:t>
            </a:r>
          </a:p>
          <a:p>
            <a:pPr marL="0" indent="0">
              <a:buNone/>
            </a:pPr>
            <a:r>
              <a:rPr lang="en-GB" sz="1800" dirty="0" smtClean="0"/>
              <a:t>10B</a:t>
            </a:r>
          </a:p>
          <a:p>
            <a:pPr marL="0" indent="0">
              <a:buNone/>
            </a:pPr>
            <a:r>
              <a:rPr lang="en-GB" sz="1800" dirty="0" smtClean="0"/>
              <a:t>11B</a:t>
            </a:r>
          </a:p>
          <a:p>
            <a:pPr marL="0" indent="0">
              <a:buNone/>
            </a:pPr>
            <a:r>
              <a:rPr lang="en-GB" sz="1800" dirty="0" smtClean="0"/>
              <a:t>12C</a:t>
            </a:r>
          </a:p>
          <a:p>
            <a:pPr marL="0" indent="0">
              <a:buNone/>
            </a:pPr>
            <a:r>
              <a:rPr lang="en-GB" sz="1800" dirty="0" smtClean="0"/>
              <a:t>13D</a:t>
            </a:r>
          </a:p>
          <a:p>
            <a:pPr marL="0" indent="0">
              <a:buNone/>
            </a:pPr>
            <a:r>
              <a:rPr lang="en-GB" sz="1800" dirty="0" smtClean="0"/>
              <a:t>14B</a:t>
            </a:r>
          </a:p>
          <a:p>
            <a:pPr marL="0" indent="0">
              <a:buNone/>
            </a:pPr>
            <a:endParaRPr lang="en-GB" sz="1800" dirty="0" smtClean="0"/>
          </a:p>
          <a:p>
            <a:pPr marL="514350" indent="-514350">
              <a:buAutoNum type="arabicPlain"/>
            </a:pPr>
            <a:endParaRPr lang="en-GB" sz="1800" dirty="0"/>
          </a:p>
        </p:txBody>
      </p:sp>
      <p:sp>
        <p:nvSpPr>
          <p:cNvPr id="4" name="Rectangle 3"/>
          <p:cNvSpPr/>
          <p:nvPr/>
        </p:nvSpPr>
        <p:spPr>
          <a:xfrm>
            <a:off x="6741950" y="880274"/>
            <a:ext cx="11257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/>
              <a:t>15D</a:t>
            </a:r>
          </a:p>
          <a:p>
            <a:pPr>
              <a:spcAft>
                <a:spcPts val="600"/>
              </a:spcAft>
            </a:pPr>
            <a:r>
              <a:rPr lang="en-GB" dirty="0"/>
              <a:t>16A</a:t>
            </a:r>
          </a:p>
          <a:p>
            <a:pPr>
              <a:spcAft>
                <a:spcPts val="600"/>
              </a:spcAft>
            </a:pPr>
            <a:r>
              <a:rPr lang="en-GB" dirty="0"/>
              <a:t>17B</a:t>
            </a:r>
          </a:p>
          <a:p>
            <a:pPr>
              <a:spcAft>
                <a:spcPts val="600"/>
              </a:spcAft>
            </a:pPr>
            <a:r>
              <a:rPr lang="en-GB" dirty="0"/>
              <a:t>18A</a:t>
            </a:r>
          </a:p>
          <a:p>
            <a:pPr>
              <a:spcAft>
                <a:spcPts val="600"/>
              </a:spcAft>
            </a:pPr>
            <a:r>
              <a:rPr lang="en-GB" dirty="0"/>
              <a:t>19C</a:t>
            </a:r>
          </a:p>
          <a:p>
            <a:pPr>
              <a:spcAft>
                <a:spcPts val="600"/>
              </a:spcAft>
            </a:pPr>
            <a:r>
              <a:rPr lang="en-GB" dirty="0"/>
              <a:t>20D</a:t>
            </a:r>
          </a:p>
          <a:p>
            <a:pPr>
              <a:spcAft>
                <a:spcPts val="600"/>
              </a:spcAft>
            </a:pPr>
            <a:r>
              <a:rPr lang="en-GB" dirty="0"/>
              <a:t>21A</a:t>
            </a:r>
          </a:p>
          <a:p>
            <a:pPr>
              <a:spcAft>
                <a:spcPts val="600"/>
              </a:spcAft>
            </a:pPr>
            <a:r>
              <a:rPr lang="en-GB" dirty="0"/>
              <a:t>22A</a:t>
            </a:r>
          </a:p>
          <a:p>
            <a:pPr>
              <a:spcAft>
                <a:spcPts val="600"/>
              </a:spcAft>
            </a:pPr>
            <a:r>
              <a:rPr lang="en-GB" dirty="0"/>
              <a:t>23A</a:t>
            </a:r>
          </a:p>
          <a:p>
            <a:pPr>
              <a:spcAft>
                <a:spcPts val="600"/>
              </a:spcAft>
            </a:pPr>
            <a:r>
              <a:rPr lang="en-GB" dirty="0"/>
              <a:t>24A</a:t>
            </a:r>
          </a:p>
          <a:p>
            <a:pPr>
              <a:spcAft>
                <a:spcPts val="600"/>
              </a:spcAft>
            </a:pPr>
            <a:r>
              <a:rPr lang="en-GB" dirty="0"/>
              <a:t>25A</a:t>
            </a:r>
          </a:p>
          <a:p>
            <a:pPr>
              <a:spcAft>
                <a:spcPts val="600"/>
              </a:spcAft>
            </a:pPr>
            <a:r>
              <a:rPr lang="en-GB" dirty="0"/>
              <a:t>26D</a:t>
            </a:r>
          </a:p>
          <a:p>
            <a:pPr>
              <a:spcAft>
                <a:spcPts val="600"/>
              </a:spcAft>
            </a:pPr>
            <a:r>
              <a:rPr lang="en-GB" dirty="0"/>
              <a:t>27C</a:t>
            </a:r>
          </a:p>
          <a:p>
            <a:pPr>
              <a:spcAft>
                <a:spcPts val="600"/>
              </a:spcAft>
            </a:pPr>
            <a:r>
              <a:rPr lang="en-GB" dirty="0"/>
              <a:t>28D</a:t>
            </a:r>
          </a:p>
          <a:p>
            <a:pPr>
              <a:spcAft>
                <a:spcPts val="600"/>
              </a:spcAft>
            </a:pPr>
            <a:r>
              <a:rPr lang="en-GB" dirty="0"/>
              <a:t>29 NULL</a:t>
            </a:r>
          </a:p>
          <a:p>
            <a:pPr>
              <a:spcAft>
                <a:spcPts val="600"/>
              </a:spcAft>
            </a:pPr>
            <a:r>
              <a:rPr lang="en-GB" dirty="0"/>
              <a:t>30C</a:t>
            </a:r>
          </a:p>
        </p:txBody>
      </p:sp>
    </p:spTree>
    <p:extLst>
      <p:ext uri="{BB962C8B-B14F-4D97-AF65-F5344CB8AC3E}">
        <p14:creationId xmlns:p14="http://schemas.microsoft.com/office/powerpoint/2010/main" val="24689630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MACRO QUESTIONS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1763" y="3602038"/>
            <a:ext cx="10282335" cy="1655762"/>
          </a:xfrm>
        </p:spPr>
        <p:txBody>
          <a:bodyPr/>
          <a:lstStyle/>
          <a:p>
            <a:r>
              <a:rPr lang="en-GB" dirty="0" smtClean="0"/>
              <a:t>RWS5: Introduction to Aggregate Demand (AD) and Aggregate Supply (AS)</a:t>
            </a:r>
          </a:p>
          <a:p>
            <a:r>
              <a:rPr lang="en-GB" dirty="0" smtClean="0"/>
              <a:t>RWS6: Macroeconomic Equilibrium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996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9037" y="2638425"/>
            <a:ext cx="4733925" cy="158115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5147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2912" y="2705100"/>
            <a:ext cx="3686175" cy="14478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 (this is hard!)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12086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0475" y="2443162"/>
            <a:ext cx="4591050" cy="1971675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22514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0925" y="1826759"/>
            <a:ext cx="5010150" cy="4772025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71817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187" y="2543175"/>
            <a:ext cx="4619625" cy="177165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279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9975" y="2057400"/>
            <a:ext cx="4972050" cy="27432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9453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7012" y="2381250"/>
            <a:ext cx="6657975" cy="20955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21813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8087" y="2638425"/>
            <a:ext cx="4695825" cy="158115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405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3300" y="2357437"/>
            <a:ext cx="5105400" cy="2143125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96727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8550" y="2581275"/>
            <a:ext cx="4914900" cy="169545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3189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0" y="2076450"/>
            <a:ext cx="5029200" cy="27051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7543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11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9050" y="2624137"/>
            <a:ext cx="453390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6692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12 (THIS IS HARD!)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121" y="1977937"/>
            <a:ext cx="4456923" cy="4604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10965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13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3812" y="2695963"/>
            <a:ext cx="4524375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1214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14 (this is hard!)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6162" y="2586037"/>
            <a:ext cx="5019675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32896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15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8062" y="1907138"/>
            <a:ext cx="5095875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93270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16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0937" y="2528887"/>
            <a:ext cx="4810125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714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775" y="2443162"/>
            <a:ext cx="6648450" cy="1971675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069705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17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6644" y="2043404"/>
            <a:ext cx="4149119" cy="4126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30985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18</a:t>
            </a:r>
            <a:endParaRPr lang="en-GB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3586162" y="1214437"/>
            <a:ext cx="5019675" cy="442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51262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19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7587" y="1014412"/>
            <a:ext cx="5076825" cy="482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75919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20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0925" y="2343150"/>
            <a:ext cx="5010150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31959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21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0912" y="1347787"/>
            <a:ext cx="5210175" cy="416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85235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22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5687" y="1219200"/>
            <a:ext cx="5000625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39028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23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2362" y="2233612"/>
            <a:ext cx="4867275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0419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24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9487" y="2638425"/>
            <a:ext cx="5153025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72811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25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0437" y="2543175"/>
            <a:ext cx="5191125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01616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26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4237" y="809625"/>
            <a:ext cx="5343525" cy="523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463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212" y="1995487"/>
            <a:ext cx="6505575" cy="2867025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298815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27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9012" y="2676525"/>
            <a:ext cx="5133975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08110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28 (THIS IS HARD!)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9962" y="2405062"/>
            <a:ext cx="5172075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47406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29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8537" y="2619375"/>
            <a:ext cx="5114925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99439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30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2657475"/>
            <a:ext cx="4876800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02917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ANSWERS - MACRO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7000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 smtClean="0"/>
              <a:t>1D</a:t>
            </a:r>
          </a:p>
          <a:p>
            <a:pPr marL="0" indent="0">
              <a:buNone/>
            </a:pPr>
            <a:r>
              <a:rPr lang="en-GB" sz="1800" dirty="0" smtClean="0"/>
              <a:t>2A</a:t>
            </a:r>
          </a:p>
          <a:p>
            <a:pPr marL="0" indent="0">
              <a:buNone/>
            </a:pPr>
            <a:r>
              <a:rPr lang="en-GB" sz="1800" dirty="0" smtClean="0"/>
              <a:t>3D</a:t>
            </a:r>
          </a:p>
          <a:p>
            <a:pPr marL="0" indent="0">
              <a:buNone/>
            </a:pPr>
            <a:r>
              <a:rPr lang="en-GB" sz="1800" dirty="0" smtClean="0"/>
              <a:t>4D</a:t>
            </a:r>
          </a:p>
          <a:p>
            <a:pPr marL="0" indent="0">
              <a:buNone/>
            </a:pPr>
            <a:r>
              <a:rPr lang="en-GB" sz="1800" dirty="0" smtClean="0"/>
              <a:t>5D</a:t>
            </a:r>
          </a:p>
          <a:p>
            <a:pPr marL="0" indent="0">
              <a:buNone/>
            </a:pPr>
            <a:r>
              <a:rPr lang="en-GB" sz="1800" dirty="0" smtClean="0"/>
              <a:t>6D</a:t>
            </a:r>
          </a:p>
          <a:p>
            <a:pPr marL="0" indent="0">
              <a:buNone/>
            </a:pPr>
            <a:r>
              <a:rPr lang="en-GB" sz="1800" dirty="0" smtClean="0"/>
              <a:t>7A</a:t>
            </a:r>
          </a:p>
          <a:p>
            <a:pPr marL="0" indent="0">
              <a:buNone/>
            </a:pPr>
            <a:r>
              <a:rPr lang="en-GB" sz="1800" dirty="0" smtClean="0"/>
              <a:t>8B</a:t>
            </a:r>
          </a:p>
          <a:p>
            <a:pPr marL="0" indent="0">
              <a:buNone/>
            </a:pPr>
            <a:r>
              <a:rPr lang="en-GB" sz="1800" dirty="0" smtClean="0"/>
              <a:t>9B</a:t>
            </a:r>
          </a:p>
          <a:p>
            <a:pPr marL="0" indent="0">
              <a:buNone/>
            </a:pPr>
            <a:r>
              <a:rPr lang="en-GB" sz="1800" dirty="0" smtClean="0"/>
              <a:t>10C</a:t>
            </a:r>
          </a:p>
          <a:p>
            <a:pPr marL="0" indent="0">
              <a:buNone/>
            </a:pPr>
            <a:r>
              <a:rPr lang="en-GB" sz="1800" dirty="0" smtClean="0"/>
              <a:t>11B</a:t>
            </a:r>
          </a:p>
          <a:p>
            <a:pPr marL="0" indent="0">
              <a:buNone/>
            </a:pPr>
            <a:r>
              <a:rPr lang="en-GB" sz="1800" dirty="0" smtClean="0"/>
              <a:t>12D</a:t>
            </a:r>
          </a:p>
          <a:p>
            <a:pPr marL="0" indent="0">
              <a:buNone/>
            </a:pPr>
            <a:r>
              <a:rPr lang="en-GB" sz="1800" dirty="0" smtClean="0"/>
              <a:t>13C</a:t>
            </a:r>
          </a:p>
          <a:p>
            <a:pPr marL="0" indent="0">
              <a:buNone/>
            </a:pPr>
            <a:r>
              <a:rPr lang="en-GB" sz="1800" dirty="0" smtClean="0"/>
              <a:t>14C</a:t>
            </a:r>
          </a:p>
          <a:p>
            <a:pPr marL="514350" indent="-514350">
              <a:buAutoNum type="arabicPlain"/>
            </a:pPr>
            <a:endParaRPr lang="en-GB" sz="1800" dirty="0"/>
          </a:p>
        </p:txBody>
      </p:sp>
      <p:sp>
        <p:nvSpPr>
          <p:cNvPr id="4" name="Rectangle 3"/>
          <p:cNvSpPr/>
          <p:nvPr/>
        </p:nvSpPr>
        <p:spPr>
          <a:xfrm>
            <a:off x="6741950" y="880274"/>
            <a:ext cx="11257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/>
              <a:t>15C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16C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17C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18C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19C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20D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21A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22B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23A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24A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25A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26D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27A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28C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29B</a:t>
            </a:r>
          </a:p>
          <a:p>
            <a:pPr>
              <a:spcAft>
                <a:spcPts val="600"/>
              </a:spcAft>
            </a:pPr>
            <a:r>
              <a:rPr lang="en-GB" smtClean="0"/>
              <a:t>30B</a:t>
            </a:r>
          </a:p>
        </p:txBody>
      </p:sp>
    </p:spTree>
    <p:extLst>
      <p:ext uri="{BB962C8B-B14F-4D97-AF65-F5344CB8AC3E}">
        <p14:creationId xmlns:p14="http://schemas.microsoft.com/office/powerpoint/2010/main" val="2833084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1325" y="2266950"/>
            <a:ext cx="6229350" cy="23241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8167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7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3700" y="2352675"/>
            <a:ext cx="6324600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164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2250" y="1752600"/>
            <a:ext cx="666750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586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191</Words>
  <Application>Microsoft Office PowerPoint</Application>
  <PresentationFormat>Widescreen</PresentationFormat>
  <Paragraphs>128</Paragraphs>
  <Slides>64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8" baseType="lpstr">
      <vt:lpstr>Arial</vt:lpstr>
      <vt:lpstr>Calibri</vt:lpstr>
      <vt:lpstr>Calibri Light</vt:lpstr>
      <vt:lpstr>Office Theme</vt:lpstr>
      <vt:lpstr>MICRO QUESTIONS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11</vt:lpstr>
      <vt:lpstr>12</vt:lpstr>
      <vt:lpstr>13</vt:lpstr>
      <vt:lpstr>14</vt:lpstr>
      <vt:lpstr>15</vt:lpstr>
      <vt:lpstr>16</vt:lpstr>
      <vt:lpstr>17</vt:lpstr>
      <vt:lpstr>18</vt:lpstr>
      <vt:lpstr>19</vt:lpstr>
      <vt:lpstr>20</vt:lpstr>
      <vt:lpstr>21</vt:lpstr>
      <vt:lpstr>22</vt:lpstr>
      <vt:lpstr>23</vt:lpstr>
      <vt:lpstr>24</vt:lpstr>
      <vt:lpstr>25</vt:lpstr>
      <vt:lpstr>26</vt:lpstr>
      <vt:lpstr>27</vt:lpstr>
      <vt:lpstr>28</vt:lpstr>
      <vt:lpstr>29</vt:lpstr>
      <vt:lpstr>30</vt:lpstr>
      <vt:lpstr>ANSWERS - MICRO</vt:lpstr>
      <vt:lpstr>MACRO QUESTIONS</vt:lpstr>
      <vt:lpstr>1</vt:lpstr>
      <vt:lpstr>2 (this is hard!)</vt:lpstr>
      <vt:lpstr>3</vt:lpstr>
      <vt:lpstr>4</vt:lpstr>
      <vt:lpstr>5</vt:lpstr>
      <vt:lpstr>6</vt:lpstr>
      <vt:lpstr>7</vt:lpstr>
      <vt:lpstr>8</vt:lpstr>
      <vt:lpstr>9</vt:lpstr>
      <vt:lpstr>10</vt:lpstr>
      <vt:lpstr>11</vt:lpstr>
      <vt:lpstr>12 (THIS IS HARD!)</vt:lpstr>
      <vt:lpstr>13</vt:lpstr>
      <vt:lpstr>14 (this is hard!)</vt:lpstr>
      <vt:lpstr>15</vt:lpstr>
      <vt:lpstr>16</vt:lpstr>
      <vt:lpstr>17</vt:lpstr>
      <vt:lpstr>18</vt:lpstr>
      <vt:lpstr>19</vt:lpstr>
      <vt:lpstr>20</vt:lpstr>
      <vt:lpstr>21</vt:lpstr>
      <vt:lpstr>22</vt:lpstr>
      <vt:lpstr>23</vt:lpstr>
      <vt:lpstr>24</vt:lpstr>
      <vt:lpstr>25</vt:lpstr>
      <vt:lpstr>26</vt:lpstr>
      <vt:lpstr>27</vt:lpstr>
      <vt:lpstr>28 (THIS IS HARD!)</vt:lpstr>
      <vt:lpstr>29</vt:lpstr>
      <vt:lpstr>30</vt:lpstr>
      <vt:lpstr>ANSWERS - MACRO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 QUESTIONS</dc:title>
  <dc:creator>Oliver Stevens</dc:creator>
  <cp:lastModifiedBy>Oliver Stevens</cp:lastModifiedBy>
  <cp:revision>12</cp:revision>
  <dcterms:created xsi:type="dcterms:W3CDTF">2017-01-27T15:31:48Z</dcterms:created>
  <dcterms:modified xsi:type="dcterms:W3CDTF">2019-02-05T10:17:11Z</dcterms:modified>
</cp:coreProperties>
</file>