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92" r:id="rId28"/>
    <p:sldId id="288" r:id="rId29"/>
    <p:sldId id="289" r:id="rId30"/>
    <p:sldId id="290" r:id="rId31"/>
    <p:sldId id="291" r:id="rId32"/>
    <p:sldId id="293" r:id="rId33"/>
    <p:sldId id="294" r:id="rId34"/>
    <p:sldId id="256" r:id="rId35"/>
    <p:sldId id="259" r:id="rId36"/>
    <p:sldId id="263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AD8-AE02-4B81-B4EA-B2ABA4B3E8BF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8A6-E8AE-4AD3-93FB-A89446EA9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06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AD8-AE02-4B81-B4EA-B2ABA4B3E8BF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8A6-E8AE-4AD3-93FB-A89446EA9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943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AD8-AE02-4B81-B4EA-B2ABA4B3E8BF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8A6-E8AE-4AD3-93FB-A89446EA9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37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AD8-AE02-4B81-B4EA-B2ABA4B3E8BF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8A6-E8AE-4AD3-93FB-A89446EA9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48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AD8-AE02-4B81-B4EA-B2ABA4B3E8BF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8A6-E8AE-4AD3-93FB-A89446EA9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86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AD8-AE02-4B81-B4EA-B2ABA4B3E8BF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8A6-E8AE-4AD3-93FB-A89446EA9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38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AD8-AE02-4B81-B4EA-B2ABA4B3E8BF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8A6-E8AE-4AD3-93FB-A89446EA9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08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AD8-AE02-4B81-B4EA-B2ABA4B3E8BF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8A6-E8AE-4AD3-93FB-A89446EA9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092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AD8-AE02-4B81-B4EA-B2ABA4B3E8BF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8A6-E8AE-4AD3-93FB-A89446EA9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90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AD8-AE02-4B81-B4EA-B2ABA4B3E8BF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8A6-E8AE-4AD3-93FB-A89446EA9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78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10AD8-AE02-4B81-B4EA-B2ABA4B3E8BF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8A6-E8AE-4AD3-93FB-A89446EA9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83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10AD8-AE02-4B81-B4EA-B2ABA4B3E8BF}" type="datetimeFigureOut">
              <a:rPr lang="en-GB" smtClean="0"/>
              <a:t>28/03/2017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2E8A6-E8AE-4AD3-93FB-A89446EA99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31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MICROECONOMICS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dirty="0" smtClean="0"/>
              <a:t>RWS7 - Market Failure#1: Consumption Externalities</a:t>
            </a:r>
          </a:p>
          <a:p>
            <a:pPr algn="l"/>
            <a:r>
              <a:rPr lang="en-GB" dirty="0" smtClean="0"/>
              <a:t>RWS8 - Market Failure #2: Production Externalities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625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9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78209" y="1825625"/>
            <a:ext cx="423558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088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10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5987" y="2501106"/>
            <a:ext cx="7820025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990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11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6487" y="2729706"/>
            <a:ext cx="74390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880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12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4908" y="1825625"/>
            <a:ext cx="408218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455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13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2625" y="1825625"/>
            <a:ext cx="456675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211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8040" y="1825625"/>
            <a:ext cx="487591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493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15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0937" y="2934494"/>
            <a:ext cx="48101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34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16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2727" y="1825625"/>
            <a:ext cx="502654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46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17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4405" y="1825625"/>
            <a:ext cx="612318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60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18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0289" y="1825625"/>
            <a:ext cx="515142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704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Question 1</a:t>
            </a:r>
            <a:endParaRPr lang="en-GB" b="1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7875" y="2015331"/>
            <a:ext cx="8096250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718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19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2275" y="3015456"/>
            <a:ext cx="626745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384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20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66987" y="2820194"/>
            <a:ext cx="705802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299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21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3275" y="3001169"/>
            <a:ext cx="55054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441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22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61688" y="1825625"/>
            <a:ext cx="466862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921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23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3497" y="1825625"/>
            <a:ext cx="474500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4665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1033" y="1825625"/>
            <a:ext cx="480993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6317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25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8037" y="2820194"/>
            <a:ext cx="549592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2139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26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971" y="1825625"/>
            <a:ext cx="947605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6693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27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7125" y="2772569"/>
            <a:ext cx="485775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1290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28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9487" y="2791619"/>
            <a:ext cx="5153025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432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Question 2</a:t>
            </a:r>
            <a:endParaRPr lang="en-GB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943100"/>
            <a:ext cx="79248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4526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29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0" y="2772569"/>
            <a:ext cx="640080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4036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30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8248" y="1825625"/>
            <a:ext cx="56555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1124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31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0137" y="2001044"/>
            <a:ext cx="9991725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7102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32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4417" y="1825625"/>
            <a:ext cx="492316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7484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ANSWERS</a:t>
            </a:r>
            <a:endParaRPr lang="en-GB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807364" y="181552"/>
            <a:ext cx="796636" cy="6524047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D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D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A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C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D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C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A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C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C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B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C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C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D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A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B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D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C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B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D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A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A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C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C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C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A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D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B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C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A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B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D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100" b="1" dirty="0" smtClean="0"/>
              <a:t>B</a:t>
            </a:r>
            <a:endParaRPr lang="en-GB" sz="1100" b="1" dirty="0"/>
          </a:p>
        </p:txBody>
      </p:sp>
    </p:spTree>
    <p:extLst>
      <p:ext uri="{BB962C8B-B14F-4D97-AF65-F5344CB8AC3E}">
        <p14:creationId xmlns:p14="http://schemas.microsoft.com/office/powerpoint/2010/main" val="23806597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MACROECONOMICS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GB" dirty="0" smtClean="0"/>
              <a:t>RWS5 - Introduction to Aggregate Demand and Aggregate Supply</a:t>
            </a:r>
          </a:p>
          <a:p>
            <a:pPr algn="l"/>
            <a:r>
              <a:rPr lang="en-GB" dirty="0" smtClean="0"/>
              <a:t>RWS6 - Macroeconomic Equilibrium</a:t>
            </a:r>
          </a:p>
          <a:p>
            <a:pPr algn="l"/>
            <a:r>
              <a:rPr lang="en-GB" dirty="0" smtClean="0"/>
              <a:t>RWS7 - Demand Side Policies</a:t>
            </a:r>
          </a:p>
          <a:p>
            <a:pPr algn="l"/>
            <a:r>
              <a:rPr lang="en-GB" dirty="0" smtClean="0"/>
              <a:t>RWS8 - Supply Side Policies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1804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Past Papers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see 2016 and 2015 past papers on GOL</a:t>
            </a:r>
          </a:p>
          <a:p>
            <a:r>
              <a:rPr lang="en-GB" dirty="0" smtClean="0"/>
              <a:t>Answer Documents should be there too.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369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Question 3</a:t>
            </a:r>
            <a:endParaRPr lang="en-GB" b="1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0850" y="2696369"/>
            <a:ext cx="62103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846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Question 4</a:t>
            </a:r>
            <a:endParaRPr lang="en-GB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114550"/>
            <a:ext cx="80772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741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5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3112" y="1834356"/>
            <a:ext cx="8105775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242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6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6912" y="2801144"/>
            <a:ext cx="8258175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54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7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9312" y="2629694"/>
            <a:ext cx="795337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12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 8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8838" y="1825625"/>
            <a:ext cx="441432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860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156</Words>
  <Application>Microsoft Office PowerPoint</Application>
  <PresentationFormat>Widescreen</PresentationFormat>
  <Paragraphs>76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Office Theme</vt:lpstr>
      <vt:lpstr>MICROECONOMICS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 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Question 31</vt:lpstr>
      <vt:lpstr>Question 32</vt:lpstr>
      <vt:lpstr>ANSWERS</vt:lpstr>
      <vt:lpstr>MACROECONOMICS</vt:lpstr>
      <vt:lpstr>Past Papers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MICROECONOMICS</dc:title>
  <dc:creator>Oliver Stevens</dc:creator>
  <cp:lastModifiedBy>Oliver Stevens</cp:lastModifiedBy>
  <cp:revision>10</cp:revision>
  <dcterms:created xsi:type="dcterms:W3CDTF">2017-03-24T15:00:07Z</dcterms:created>
  <dcterms:modified xsi:type="dcterms:W3CDTF">2017-03-28T11:28:48Z</dcterms:modified>
</cp:coreProperties>
</file>