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92" r:id="rId28"/>
    <p:sldId id="288" r:id="rId29"/>
    <p:sldId id="289" r:id="rId30"/>
    <p:sldId id="290" r:id="rId31"/>
    <p:sldId id="291" r:id="rId32"/>
    <p:sldId id="293" r:id="rId33"/>
    <p:sldId id="294" r:id="rId34"/>
    <p:sldId id="256" r:id="rId35"/>
    <p:sldId id="259" r:id="rId36"/>
    <p:sldId id="26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6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94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7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48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6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38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8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9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0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78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10AD8-AE02-4B81-B4EA-B2ABA4B3E8B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E8A6-E8AE-4AD3-93FB-A89446EA9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1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MICROECONOMICS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RWS7 - Market Failure#1: Consumption Externalities</a:t>
            </a:r>
          </a:p>
          <a:p>
            <a:pPr algn="l"/>
            <a:r>
              <a:rPr lang="en-GB" dirty="0" smtClean="0"/>
              <a:t>RWS8 - Market Failure #2: Production Externalities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625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9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8209" y="1825625"/>
            <a:ext cx="423558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88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10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987" y="2501106"/>
            <a:ext cx="78200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90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6487" y="2729706"/>
            <a:ext cx="74390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80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4908" y="1825625"/>
            <a:ext cx="408218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5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13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2625" y="1825625"/>
            <a:ext cx="456675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11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8040" y="1825625"/>
            <a:ext cx="48759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93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15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0937" y="2934494"/>
            <a:ext cx="4810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34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16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2727" y="1825625"/>
            <a:ext cx="502654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6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17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4405" y="1825625"/>
            <a:ext cx="61231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0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18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0289" y="1825625"/>
            <a:ext cx="515142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0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 1</a:t>
            </a:r>
            <a:endParaRPr lang="en-GB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875" y="2015331"/>
            <a:ext cx="80962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18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19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2275" y="3015456"/>
            <a:ext cx="62674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84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20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6987" y="2820194"/>
            <a:ext cx="70580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99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21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3275" y="3001169"/>
            <a:ext cx="55054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441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1688" y="1825625"/>
            <a:ext cx="46686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21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23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3497" y="1825625"/>
            <a:ext cx="47450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66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1033" y="1825625"/>
            <a:ext cx="480993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631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25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8037" y="2820194"/>
            <a:ext cx="54959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13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26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971" y="1825625"/>
            <a:ext cx="94760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69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27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7125" y="2772569"/>
            <a:ext cx="48577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29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28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487" y="2791619"/>
            <a:ext cx="515302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3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 2</a:t>
            </a:r>
            <a:endParaRPr lang="en-GB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43100"/>
            <a:ext cx="7924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52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29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772569"/>
            <a:ext cx="64008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03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30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8248" y="1825625"/>
            <a:ext cx="5655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12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137" y="2001044"/>
            <a:ext cx="99917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10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4417" y="1825625"/>
            <a:ext cx="49231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48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ANSWERS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807364" y="181552"/>
            <a:ext cx="796636" cy="652404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B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B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B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B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C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B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b="1" dirty="0" smtClean="0"/>
              <a:t>B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2380659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MACROECONOMICS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GB" dirty="0" smtClean="0"/>
              <a:t>RWS5 - Introduction to Aggregate Demand and Aggregate Supply</a:t>
            </a:r>
          </a:p>
          <a:p>
            <a:pPr algn="l"/>
            <a:r>
              <a:rPr lang="en-GB" dirty="0" smtClean="0"/>
              <a:t>RWS6 - Macroeconomic Equilibrium</a:t>
            </a:r>
          </a:p>
          <a:p>
            <a:pPr algn="l"/>
            <a:r>
              <a:rPr lang="en-GB" dirty="0" smtClean="0"/>
              <a:t>RWS7 - Demand Side Policies</a:t>
            </a:r>
          </a:p>
          <a:p>
            <a:pPr algn="l"/>
            <a:r>
              <a:rPr lang="en-GB" dirty="0" smtClean="0"/>
              <a:t>RWS8 - Supply Side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1804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Past Papers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see 2016 and 2015 past papers on GOL</a:t>
            </a:r>
          </a:p>
          <a:p>
            <a:r>
              <a:rPr lang="en-GB" dirty="0" smtClean="0"/>
              <a:t>Answer Documents should be there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36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 3</a:t>
            </a:r>
            <a:endParaRPr lang="en-GB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0850" y="2696369"/>
            <a:ext cx="62103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4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 4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14550"/>
            <a:ext cx="80772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4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5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3112" y="1834356"/>
            <a:ext cx="81057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4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6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912" y="2801144"/>
            <a:ext cx="825817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7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312" y="2629694"/>
            <a:ext cx="79533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8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8838" y="1825625"/>
            <a:ext cx="441432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6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156</Words>
  <Application>Microsoft Office PowerPoint</Application>
  <PresentationFormat>Widescreen</PresentationFormat>
  <Paragraphs>76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MICROECONOMICS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 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Question 31</vt:lpstr>
      <vt:lpstr>Question 32</vt:lpstr>
      <vt:lpstr>ANSWERS</vt:lpstr>
      <vt:lpstr>MACROECONOMICS</vt:lpstr>
      <vt:lpstr>Past Papers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MICROECONOMICS</dc:title>
  <dc:creator>Oliver Stevens</dc:creator>
  <cp:lastModifiedBy>Oliver Stevens</cp:lastModifiedBy>
  <cp:revision>10</cp:revision>
  <dcterms:created xsi:type="dcterms:W3CDTF">2017-03-24T15:00:07Z</dcterms:created>
  <dcterms:modified xsi:type="dcterms:W3CDTF">2017-03-28T11:28:48Z</dcterms:modified>
</cp:coreProperties>
</file>