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77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88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54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118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71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70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49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57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990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06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72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4AA37-AA94-44F0-A1EA-B001BDE12FA5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EAFFE-3238-4572-9127-94ED4058C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63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550" y="276224"/>
            <a:ext cx="67246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1 - Please enter explanation here as to why the market for burning of fossil fuels (coal) to generate electricity is failing</a:t>
            </a:r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7472362" y="1500187"/>
            <a:ext cx="4333875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89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550" y="276224"/>
            <a:ext cx="661035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2 - Please enter explanation here why the market for sugary drinks is failing here</a:t>
            </a:r>
            <a:endParaRPr lang="en-GB" sz="1600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7224712" y="1624012"/>
            <a:ext cx="4276725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853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550" y="276224"/>
            <a:ext cx="680085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3 - Please enter explanation here for why the healthcare market is failing</a:t>
            </a:r>
            <a:endParaRPr lang="en-GB" sz="1600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7372350" y="1814512"/>
            <a:ext cx="3943350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724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550" y="276224"/>
            <a:ext cx="634365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4 - Please enter explanation here for why the solar panel market is failing here</a:t>
            </a:r>
            <a:endParaRPr lang="en-GB" sz="1600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7138987" y="1609725"/>
            <a:ext cx="3857625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508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67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Oliver Stevens</cp:lastModifiedBy>
  <cp:revision>2</cp:revision>
  <dcterms:created xsi:type="dcterms:W3CDTF">2017-04-03T07:33:53Z</dcterms:created>
  <dcterms:modified xsi:type="dcterms:W3CDTF">2017-04-03T07:43:34Z</dcterms:modified>
</cp:coreProperties>
</file>