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7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8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54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1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1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0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9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7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9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06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2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AA37-AA94-44F0-A1EA-B001BDE12FA5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AFFE-3238-4572-9127-94ED4058C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76224"/>
            <a:ext cx="67246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1 - Please enter explanation here as to why the market for burning of fossil fuels (coal) to generate electricity is failing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472362" y="1500187"/>
            <a:ext cx="43338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9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76224"/>
            <a:ext cx="66103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2 - Please enter explanation here why the market for sugary drinks is failing here</a:t>
            </a:r>
            <a:endParaRPr lang="en-GB" sz="16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224712" y="1624012"/>
            <a:ext cx="42767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5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76224"/>
            <a:ext cx="68008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3 - Please enter explanation here for why the healthcare market is failing</a:t>
            </a:r>
            <a:endParaRPr lang="en-GB" sz="16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372350" y="1814512"/>
            <a:ext cx="39433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2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76224"/>
            <a:ext cx="63436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4 - Please enter explanation here for why the solar panel market is failing here</a:t>
            </a:r>
            <a:endParaRPr lang="en-GB" sz="16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138987" y="1609725"/>
            <a:ext cx="38576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2</cp:revision>
  <dcterms:created xsi:type="dcterms:W3CDTF">2017-04-03T07:33:53Z</dcterms:created>
  <dcterms:modified xsi:type="dcterms:W3CDTF">2017-04-03T07:43:34Z</dcterms:modified>
</cp:coreProperties>
</file>