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3" r:id="rId4"/>
    <p:sldId id="259" r:id="rId5"/>
    <p:sldId id="257" r:id="rId6"/>
    <p:sldId id="261" r:id="rId7"/>
    <p:sldId id="262" r:id="rId8"/>
    <p:sldId id="26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73" d="100"/>
          <a:sy n="73" d="100"/>
        </p:scale>
        <p:origin x="49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DBA7824-E84D-4FBA-B59C-DE2067CA643A}" type="datetimeFigureOut">
              <a:rPr lang="en-GB" smtClean="0"/>
              <a:t>11/05/2020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81C1E5-07C5-48A3-8541-C939AF2D8DFA}" type="slidenum">
              <a:rPr lang="en-GB" smtClean="0"/>
              <a:t>‹#›</a:t>
            </a:fld>
            <a:endParaRPr lang="en-GB"/>
          </a:p>
        </p:txBody>
      </p:sp>
    </p:spTree>
    <p:extLst>
      <p:ext uri="{BB962C8B-B14F-4D97-AF65-F5344CB8AC3E}">
        <p14:creationId xmlns:p14="http://schemas.microsoft.com/office/powerpoint/2010/main" val="3059187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DBA7824-E84D-4FBA-B59C-DE2067CA643A}" type="datetimeFigureOut">
              <a:rPr lang="en-GB" smtClean="0"/>
              <a:t>11/05/2020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81C1E5-07C5-48A3-8541-C939AF2D8DFA}" type="slidenum">
              <a:rPr lang="en-GB" smtClean="0"/>
              <a:t>‹#›</a:t>
            </a:fld>
            <a:endParaRPr lang="en-GB"/>
          </a:p>
        </p:txBody>
      </p:sp>
    </p:spTree>
    <p:extLst>
      <p:ext uri="{BB962C8B-B14F-4D97-AF65-F5344CB8AC3E}">
        <p14:creationId xmlns:p14="http://schemas.microsoft.com/office/powerpoint/2010/main" val="683316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DBA7824-E84D-4FBA-B59C-DE2067CA643A}" type="datetimeFigureOut">
              <a:rPr lang="en-GB" smtClean="0"/>
              <a:t>11/05/2020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81C1E5-07C5-48A3-8541-C939AF2D8DFA}" type="slidenum">
              <a:rPr lang="en-GB" smtClean="0"/>
              <a:t>‹#›</a:t>
            </a:fld>
            <a:endParaRPr lang="en-GB"/>
          </a:p>
        </p:txBody>
      </p:sp>
    </p:spTree>
    <p:extLst>
      <p:ext uri="{BB962C8B-B14F-4D97-AF65-F5344CB8AC3E}">
        <p14:creationId xmlns:p14="http://schemas.microsoft.com/office/powerpoint/2010/main" val="3468249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DBA7824-E84D-4FBA-B59C-DE2067CA643A}" type="datetimeFigureOut">
              <a:rPr lang="en-GB" smtClean="0"/>
              <a:t>11/05/2020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81C1E5-07C5-48A3-8541-C939AF2D8DFA}" type="slidenum">
              <a:rPr lang="en-GB" smtClean="0"/>
              <a:t>‹#›</a:t>
            </a:fld>
            <a:endParaRPr lang="en-GB"/>
          </a:p>
        </p:txBody>
      </p:sp>
    </p:spTree>
    <p:extLst>
      <p:ext uri="{BB962C8B-B14F-4D97-AF65-F5344CB8AC3E}">
        <p14:creationId xmlns:p14="http://schemas.microsoft.com/office/powerpoint/2010/main" val="2928143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BA7824-E84D-4FBA-B59C-DE2067CA643A}" type="datetimeFigureOut">
              <a:rPr lang="en-GB" smtClean="0"/>
              <a:t>11/05/2020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81C1E5-07C5-48A3-8541-C939AF2D8DFA}" type="slidenum">
              <a:rPr lang="en-GB" smtClean="0"/>
              <a:t>‹#›</a:t>
            </a:fld>
            <a:endParaRPr lang="en-GB"/>
          </a:p>
        </p:txBody>
      </p:sp>
    </p:spTree>
    <p:extLst>
      <p:ext uri="{BB962C8B-B14F-4D97-AF65-F5344CB8AC3E}">
        <p14:creationId xmlns:p14="http://schemas.microsoft.com/office/powerpoint/2010/main" val="82997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DBA7824-E84D-4FBA-B59C-DE2067CA643A}" type="datetimeFigureOut">
              <a:rPr lang="en-GB" smtClean="0"/>
              <a:t>11/05/2020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A81C1E5-07C5-48A3-8541-C939AF2D8DFA}" type="slidenum">
              <a:rPr lang="en-GB" smtClean="0"/>
              <a:t>‹#›</a:t>
            </a:fld>
            <a:endParaRPr lang="en-GB"/>
          </a:p>
        </p:txBody>
      </p:sp>
    </p:spTree>
    <p:extLst>
      <p:ext uri="{BB962C8B-B14F-4D97-AF65-F5344CB8AC3E}">
        <p14:creationId xmlns:p14="http://schemas.microsoft.com/office/powerpoint/2010/main" val="2854713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DBA7824-E84D-4FBA-B59C-DE2067CA643A}" type="datetimeFigureOut">
              <a:rPr lang="en-GB" smtClean="0"/>
              <a:t>11/05/2020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A81C1E5-07C5-48A3-8541-C939AF2D8DFA}" type="slidenum">
              <a:rPr lang="en-GB" smtClean="0"/>
              <a:t>‹#›</a:t>
            </a:fld>
            <a:endParaRPr lang="en-GB"/>
          </a:p>
        </p:txBody>
      </p:sp>
    </p:spTree>
    <p:extLst>
      <p:ext uri="{BB962C8B-B14F-4D97-AF65-F5344CB8AC3E}">
        <p14:creationId xmlns:p14="http://schemas.microsoft.com/office/powerpoint/2010/main" val="4279843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DBA7824-E84D-4FBA-B59C-DE2067CA643A}" type="datetimeFigureOut">
              <a:rPr lang="en-GB" smtClean="0"/>
              <a:t>11/05/2020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A81C1E5-07C5-48A3-8541-C939AF2D8DFA}" type="slidenum">
              <a:rPr lang="en-GB" smtClean="0"/>
              <a:t>‹#›</a:t>
            </a:fld>
            <a:endParaRPr lang="en-GB"/>
          </a:p>
        </p:txBody>
      </p:sp>
    </p:spTree>
    <p:extLst>
      <p:ext uri="{BB962C8B-B14F-4D97-AF65-F5344CB8AC3E}">
        <p14:creationId xmlns:p14="http://schemas.microsoft.com/office/powerpoint/2010/main" val="3805812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BA7824-E84D-4FBA-B59C-DE2067CA643A}" type="datetimeFigureOut">
              <a:rPr lang="en-GB" smtClean="0"/>
              <a:t>11/05/2020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A81C1E5-07C5-48A3-8541-C939AF2D8DFA}" type="slidenum">
              <a:rPr lang="en-GB" smtClean="0"/>
              <a:t>‹#›</a:t>
            </a:fld>
            <a:endParaRPr lang="en-GB"/>
          </a:p>
        </p:txBody>
      </p:sp>
    </p:spTree>
    <p:extLst>
      <p:ext uri="{BB962C8B-B14F-4D97-AF65-F5344CB8AC3E}">
        <p14:creationId xmlns:p14="http://schemas.microsoft.com/office/powerpoint/2010/main" val="825756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BA7824-E84D-4FBA-B59C-DE2067CA643A}" type="datetimeFigureOut">
              <a:rPr lang="en-GB" smtClean="0"/>
              <a:t>11/05/2020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A81C1E5-07C5-48A3-8541-C939AF2D8DFA}" type="slidenum">
              <a:rPr lang="en-GB" smtClean="0"/>
              <a:t>‹#›</a:t>
            </a:fld>
            <a:endParaRPr lang="en-GB"/>
          </a:p>
        </p:txBody>
      </p:sp>
    </p:spTree>
    <p:extLst>
      <p:ext uri="{BB962C8B-B14F-4D97-AF65-F5344CB8AC3E}">
        <p14:creationId xmlns:p14="http://schemas.microsoft.com/office/powerpoint/2010/main" val="1496659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BA7824-E84D-4FBA-B59C-DE2067CA643A}" type="datetimeFigureOut">
              <a:rPr lang="en-GB" smtClean="0"/>
              <a:t>11/05/2020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A81C1E5-07C5-48A3-8541-C939AF2D8DFA}" type="slidenum">
              <a:rPr lang="en-GB" smtClean="0"/>
              <a:t>‹#›</a:t>
            </a:fld>
            <a:endParaRPr lang="en-GB"/>
          </a:p>
        </p:txBody>
      </p:sp>
    </p:spTree>
    <p:extLst>
      <p:ext uri="{BB962C8B-B14F-4D97-AF65-F5344CB8AC3E}">
        <p14:creationId xmlns:p14="http://schemas.microsoft.com/office/powerpoint/2010/main" val="532097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BA7824-E84D-4FBA-B59C-DE2067CA643A}" type="datetimeFigureOut">
              <a:rPr lang="en-GB" smtClean="0"/>
              <a:t>11/05/2020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81C1E5-07C5-48A3-8541-C939AF2D8DFA}" type="slidenum">
              <a:rPr lang="en-GB" smtClean="0"/>
              <a:t>‹#›</a:t>
            </a:fld>
            <a:endParaRPr lang="en-GB"/>
          </a:p>
        </p:txBody>
      </p:sp>
    </p:spTree>
    <p:extLst>
      <p:ext uri="{BB962C8B-B14F-4D97-AF65-F5344CB8AC3E}">
        <p14:creationId xmlns:p14="http://schemas.microsoft.com/office/powerpoint/2010/main" val="31114315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Paper three – synoptic paper</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1013552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2hrs long</a:t>
            </a:r>
          </a:p>
          <a:p>
            <a:r>
              <a:rPr lang="en-GB" dirty="0" smtClean="0"/>
              <a:t>There is no choice of questions to answer in this paper everyone does the same questions</a:t>
            </a:r>
          </a:p>
          <a:p>
            <a:r>
              <a:rPr lang="en-GB" dirty="0" smtClean="0"/>
              <a:t>Section A – 30 multiple choice drawn from across the specification macro and micro</a:t>
            </a:r>
          </a:p>
          <a:p>
            <a:r>
              <a:rPr lang="en-GB" dirty="0" smtClean="0"/>
              <a:t>Section B – investigation (i.e. you are given case study information in the form of extracts) you then answer a 10 mark, 15 mark and 25 mark question </a:t>
            </a:r>
            <a:endParaRPr lang="en-GB" dirty="0"/>
          </a:p>
        </p:txBody>
      </p:sp>
    </p:spTree>
    <p:extLst>
      <p:ext uri="{BB962C8B-B14F-4D97-AF65-F5344CB8AC3E}">
        <p14:creationId xmlns:p14="http://schemas.microsoft.com/office/powerpoint/2010/main" val="2788134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7500" lnSpcReduction="20000"/>
          </a:bodyPr>
          <a:lstStyle/>
          <a:p>
            <a:r>
              <a:rPr lang="en-GB" dirty="0" smtClean="0"/>
              <a:t>Work out your timing for the paper remember you have 30 multiple choice to do first</a:t>
            </a:r>
          </a:p>
          <a:p>
            <a:r>
              <a:rPr lang="en-GB" dirty="0" smtClean="0"/>
              <a:t>Think about your strategy for tackling paper</a:t>
            </a:r>
          </a:p>
          <a:p>
            <a:r>
              <a:rPr lang="en-GB" dirty="0" smtClean="0"/>
              <a:t>Make sure in investigation you take time to absorb the data i.e.10-15 </a:t>
            </a:r>
            <a:r>
              <a:rPr lang="en-GB" dirty="0" err="1" smtClean="0"/>
              <a:t>mins</a:t>
            </a:r>
            <a:r>
              <a:rPr lang="en-GB" dirty="0" smtClean="0"/>
              <a:t> to fully absorb data</a:t>
            </a:r>
          </a:p>
          <a:p>
            <a:r>
              <a:rPr lang="en-GB" dirty="0" smtClean="0"/>
              <a:t>Prompts to answers are included in the data make sure you look for them</a:t>
            </a:r>
          </a:p>
          <a:p>
            <a:r>
              <a:rPr lang="en-GB" dirty="0" smtClean="0"/>
              <a:t>Plan answers so you get good structure to them those that follow clear logical </a:t>
            </a:r>
          </a:p>
          <a:p>
            <a:r>
              <a:rPr lang="en-GB" dirty="0" smtClean="0"/>
              <a:t>Make reference to extracts (i.e. you are not just to repeat the info back but rather to use it to support your lines of argument)</a:t>
            </a:r>
          </a:p>
          <a:p>
            <a:r>
              <a:rPr lang="en-GB" dirty="0" smtClean="0"/>
              <a:t>Be selective in your use of diagrams they must be appropriate in the context of the question and lines of argument to be made</a:t>
            </a:r>
          </a:p>
          <a:p>
            <a:r>
              <a:rPr lang="en-GB" dirty="0" smtClean="0"/>
              <a:t>Keep answers tightly focused on question</a:t>
            </a:r>
          </a:p>
          <a:p>
            <a:r>
              <a:rPr lang="en-GB" dirty="0" smtClean="0"/>
              <a:t>Make your diagrams work </a:t>
            </a:r>
            <a:r>
              <a:rPr lang="en-GB" smtClean="0"/>
              <a:t>for you!</a:t>
            </a:r>
            <a:endParaRPr lang="en-GB" dirty="0"/>
          </a:p>
        </p:txBody>
      </p:sp>
    </p:spTree>
    <p:extLst>
      <p:ext uri="{BB962C8B-B14F-4D97-AF65-F5344CB8AC3E}">
        <p14:creationId xmlns:p14="http://schemas.microsoft.com/office/powerpoint/2010/main" val="3066433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Data</a:t>
            </a:r>
            <a:endParaRPr lang="en-GB" dirty="0"/>
          </a:p>
        </p:txBody>
      </p:sp>
      <p:sp>
        <p:nvSpPr>
          <p:cNvPr id="3" name="Content Placeholder 2"/>
          <p:cNvSpPr>
            <a:spLocks noGrp="1"/>
          </p:cNvSpPr>
          <p:nvPr>
            <p:ph idx="1"/>
          </p:nvPr>
        </p:nvSpPr>
        <p:spPr/>
        <p:txBody>
          <a:bodyPr/>
          <a:lstStyle/>
          <a:p>
            <a:r>
              <a:rPr lang="en-GB" dirty="0" smtClean="0"/>
              <a:t>This is here to help you</a:t>
            </a:r>
            <a:r>
              <a:rPr lang="en-GB" dirty="0" smtClean="0"/>
              <a:t>.  Spending time getting to grips with the data is important you should aim to spend a good ten minutes doing so.</a:t>
            </a:r>
            <a:endParaRPr lang="en-GB" dirty="0" smtClean="0"/>
          </a:p>
          <a:p>
            <a:r>
              <a:rPr lang="en-GB" dirty="0" smtClean="0"/>
              <a:t>Needs to be used to support lines of argument</a:t>
            </a:r>
          </a:p>
          <a:p>
            <a:r>
              <a:rPr lang="en-GB" dirty="0" smtClean="0"/>
              <a:t>Assess limitations in data e.g. scope of data, is time period long enough to draw definitive conclusions</a:t>
            </a:r>
          </a:p>
          <a:p>
            <a:r>
              <a:rPr lang="en-GB" dirty="0" smtClean="0"/>
              <a:t>Include units of measure</a:t>
            </a:r>
          </a:p>
          <a:p>
            <a:r>
              <a:rPr lang="en-GB" dirty="0" smtClean="0"/>
              <a:t>Make sure you are able to use index number and other common types of data used by economists</a:t>
            </a:r>
            <a:endParaRPr lang="en-GB" dirty="0"/>
          </a:p>
        </p:txBody>
      </p:sp>
    </p:spTree>
    <p:extLst>
      <p:ext uri="{BB962C8B-B14F-4D97-AF65-F5344CB8AC3E}">
        <p14:creationId xmlns:p14="http://schemas.microsoft.com/office/powerpoint/2010/main" val="1189091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10 mark question</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Define any key terms</a:t>
            </a:r>
          </a:p>
          <a:p>
            <a:r>
              <a:rPr lang="en-GB" dirty="0" smtClean="0"/>
              <a:t>Make at least three relevant arguments</a:t>
            </a:r>
          </a:p>
          <a:p>
            <a:r>
              <a:rPr lang="en-GB" dirty="0" smtClean="0"/>
              <a:t>Develop points using logical chains of argument</a:t>
            </a:r>
          </a:p>
          <a:p>
            <a:r>
              <a:rPr lang="en-GB" dirty="0" smtClean="0"/>
              <a:t>Use information from the extracts to support points</a:t>
            </a:r>
          </a:p>
          <a:p>
            <a:r>
              <a:rPr lang="en-GB" dirty="0" smtClean="0"/>
              <a:t>Comment on significance of data (also consider any limitations in the data)</a:t>
            </a:r>
          </a:p>
          <a:p>
            <a:r>
              <a:rPr lang="en-GB" dirty="0" smtClean="0"/>
              <a:t>Reach a judgement </a:t>
            </a:r>
          </a:p>
          <a:p>
            <a:r>
              <a:rPr lang="en-GB" dirty="0" smtClean="0"/>
              <a:t>Remember all your assessment objectives are being tested here so need to demonstrate knowledge, application, analysis and evaluation</a:t>
            </a:r>
          </a:p>
          <a:p>
            <a:r>
              <a:rPr lang="en-GB" dirty="0" smtClean="0"/>
              <a:t>Strong answers will where appropriate include use of calculations to support </a:t>
            </a:r>
            <a:r>
              <a:rPr lang="en-GB" dirty="0" err="1" smtClean="0"/>
              <a:t>e.g</a:t>
            </a:r>
            <a:r>
              <a:rPr lang="en-GB" dirty="0" smtClean="0"/>
              <a:t> % change</a:t>
            </a:r>
          </a:p>
          <a:p>
            <a:r>
              <a:rPr lang="en-GB" dirty="0" smtClean="0"/>
              <a:t>Make sure that you conclusion is consistent with the evidence you have been presented with and that you have supported it with data</a:t>
            </a:r>
            <a:endParaRPr lang="en-GB" dirty="0"/>
          </a:p>
        </p:txBody>
      </p:sp>
    </p:spTree>
    <p:extLst>
      <p:ext uri="{BB962C8B-B14F-4D97-AF65-F5344CB8AC3E}">
        <p14:creationId xmlns:p14="http://schemas.microsoft.com/office/powerpoint/2010/main" val="142289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15 mark question</a:t>
            </a:r>
            <a:endParaRPr lang="en-GB" dirty="0"/>
          </a:p>
        </p:txBody>
      </p:sp>
      <p:sp>
        <p:nvSpPr>
          <p:cNvPr id="3" name="Content Placeholder 2"/>
          <p:cNvSpPr>
            <a:spLocks noGrp="1"/>
          </p:cNvSpPr>
          <p:nvPr>
            <p:ph idx="1"/>
          </p:nvPr>
        </p:nvSpPr>
        <p:spPr/>
        <p:txBody>
          <a:bodyPr/>
          <a:lstStyle/>
          <a:p>
            <a:r>
              <a:rPr lang="en-GB" dirty="0" smtClean="0"/>
              <a:t>‘Explain’ tests three of four Assessment objectives – knowledge, application and analysis</a:t>
            </a:r>
          </a:p>
          <a:p>
            <a:r>
              <a:rPr lang="en-GB" dirty="0" smtClean="0"/>
              <a:t>Look for clues in data</a:t>
            </a:r>
          </a:p>
          <a:p>
            <a:r>
              <a:rPr lang="en-GB" dirty="0" smtClean="0"/>
              <a:t>Apply economic principles to the context given to support analysis of reasons</a:t>
            </a:r>
          </a:p>
          <a:p>
            <a:r>
              <a:rPr lang="en-GB" dirty="0" smtClean="0"/>
              <a:t>Use logical chains of reasoning</a:t>
            </a:r>
          </a:p>
          <a:p>
            <a:r>
              <a:rPr lang="en-GB" dirty="0" smtClean="0"/>
              <a:t>Overall conclusion not essential but can help in bringing line of argument together</a:t>
            </a:r>
            <a:endParaRPr lang="en-GB" dirty="0"/>
          </a:p>
        </p:txBody>
      </p:sp>
    </p:spTree>
    <p:extLst>
      <p:ext uri="{BB962C8B-B14F-4D97-AF65-F5344CB8AC3E}">
        <p14:creationId xmlns:p14="http://schemas.microsoft.com/office/powerpoint/2010/main" val="12853509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25 mark question</a:t>
            </a:r>
            <a:endParaRPr lang="en-GB" dirty="0"/>
          </a:p>
        </p:txBody>
      </p:sp>
      <p:sp>
        <p:nvSpPr>
          <p:cNvPr id="3" name="Content Placeholder 2"/>
          <p:cNvSpPr>
            <a:spLocks noGrp="1"/>
          </p:cNvSpPr>
          <p:nvPr>
            <p:ph idx="1"/>
          </p:nvPr>
        </p:nvSpPr>
        <p:spPr/>
        <p:txBody>
          <a:bodyPr/>
          <a:lstStyle/>
          <a:p>
            <a:r>
              <a:rPr lang="en-GB" dirty="0" smtClean="0"/>
              <a:t>Select and appropriately use aspects of both macro and micro</a:t>
            </a:r>
          </a:p>
          <a:p>
            <a:r>
              <a:rPr lang="en-GB" dirty="0" smtClean="0"/>
              <a:t>Use diagrams to support analysis but here think about which is most appropriate i.e. get choice right of micro and macro in the context being argued</a:t>
            </a:r>
          </a:p>
          <a:p>
            <a:r>
              <a:rPr lang="en-GB" dirty="0" smtClean="0"/>
              <a:t>Include a final well supported judgement (it is crucial that you get your timing right across this paper to leave sufficient time to do so)</a:t>
            </a:r>
          </a:p>
          <a:p>
            <a:r>
              <a:rPr lang="en-GB" dirty="0" smtClean="0"/>
              <a:t>Note that an answer which doesn’t include any evaluation or a supported recommendation will not score more than 13 marks for </a:t>
            </a:r>
            <a:r>
              <a:rPr lang="en-GB" smtClean="0"/>
              <a:t>this question.</a:t>
            </a:r>
            <a:endParaRPr lang="en-GB"/>
          </a:p>
        </p:txBody>
      </p:sp>
    </p:spTree>
    <p:extLst>
      <p:ext uri="{BB962C8B-B14F-4D97-AF65-F5344CB8AC3E}">
        <p14:creationId xmlns:p14="http://schemas.microsoft.com/office/powerpoint/2010/main" val="892336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smtClean="0"/>
              <a:t>Make sure you apply economic principles and concepts accurately</a:t>
            </a:r>
          </a:p>
          <a:p>
            <a:r>
              <a:rPr lang="en-GB" dirty="0" smtClean="0"/>
              <a:t>Make sure your answers build on the clues provided in the extracts</a:t>
            </a:r>
          </a:p>
          <a:p>
            <a:r>
              <a:rPr lang="en-GB" dirty="0" smtClean="0"/>
              <a:t>Draw accurate diagrams and use them to support your analysis (make sure you use macro diagrams where appropriate and micro ones where appropriate)</a:t>
            </a:r>
          </a:p>
          <a:p>
            <a:r>
              <a:rPr lang="en-GB" dirty="0" smtClean="0"/>
              <a:t>While it is fine to quote from extracts you need to make sure in doing so you need to be showing the significance of the quote in relation to the question</a:t>
            </a:r>
          </a:p>
          <a:p>
            <a:r>
              <a:rPr lang="en-GB" dirty="0" smtClean="0"/>
              <a:t>Use paragraphs to structure your answers  (any intros where used should be very brief)</a:t>
            </a:r>
            <a:endParaRPr lang="en-GB" dirty="0"/>
          </a:p>
        </p:txBody>
      </p:sp>
    </p:spTree>
    <p:extLst>
      <p:ext uri="{BB962C8B-B14F-4D97-AF65-F5344CB8AC3E}">
        <p14:creationId xmlns:p14="http://schemas.microsoft.com/office/powerpoint/2010/main" val="17679554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TotalTime>
  <Words>621</Words>
  <Application>Microsoft Office PowerPoint</Application>
  <PresentationFormat>Widescreen</PresentationFormat>
  <Paragraphs>46</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Paper three – synoptic paper</vt:lpstr>
      <vt:lpstr>PowerPoint Presentation</vt:lpstr>
      <vt:lpstr>PowerPoint Presentation</vt:lpstr>
      <vt:lpstr>Data</vt:lpstr>
      <vt:lpstr>10 mark question</vt:lpstr>
      <vt:lpstr>15 mark question</vt:lpstr>
      <vt:lpstr>25 mark question</vt:lpstr>
      <vt:lpstr>PowerPoint Presentation</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Paper three – synoptic paper</dc:title>
  <dc:creator>Jane Scott</dc:creator>
  <cp:lastModifiedBy>LocalUser</cp:lastModifiedBy>
  <cp:revision>11</cp:revision>
  <dcterms:created xsi:type="dcterms:W3CDTF">2018-05-03T10:26:59Z</dcterms:created>
  <dcterms:modified xsi:type="dcterms:W3CDTF">2020-05-11T15:53:40Z</dcterms:modified>
</cp:coreProperties>
</file>