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174382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86449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447432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C6CE82-91B5-432F-A689-7E134E477300}" type="datetimeFigureOut">
              <a:rPr lang="en-GB" smtClean="0"/>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84839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C6CE82-91B5-432F-A689-7E134E477300}" type="datetimeFigureOut">
              <a:rPr lang="en-GB" smtClean="0"/>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52637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C6CE82-91B5-432F-A689-7E134E477300}" type="datetimeFigureOut">
              <a:rPr lang="en-GB" smtClean="0"/>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89266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C6CE82-91B5-432F-A689-7E134E477300}" type="datetimeFigureOut">
              <a:rPr lang="en-GB" smtClean="0"/>
              <a:t>24/06/2020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68265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C6CE82-91B5-432F-A689-7E134E477300}" type="datetimeFigureOut">
              <a:rPr lang="en-GB" smtClean="0"/>
              <a:t>24/06/2020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199690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6CE82-91B5-432F-A689-7E134E477300}" type="datetimeFigureOut">
              <a:rPr lang="en-GB" smtClean="0"/>
              <a:t>24/06/2020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391764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66522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6CE82-91B5-432F-A689-7E134E477300}" type="datetimeFigureOut">
              <a:rPr lang="en-GB" smtClean="0"/>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5B464-71B3-49A8-B4BE-F3EA34F56BB9}" type="slidenum">
              <a:rPr lang="en-GB" smtClean="0"/>
              <a:t>‹#›</a:t>
            </a:fld>
            <a:endParaRPr lang="en-GB"/>
          </a:p>
        </p:txBody>
      </p:sp>
    </p:spTree>
    <p:extLst>
      <p:ext uri="{BB962C8B-B14F-4D97-AF65-F5344CB8AC3E}">
        <p14:creationId xmlns:p14="http://schemas.microsoft.com/office/powerpoint/2010/main" val="2351530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6CE82-91B5-432F-A689-7E134E477300}" type="datetimeFigureOut">
              <a:rPr lang="en-GB" smtClean="0"/>
              <a:t>24/06/2020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5B464-71B3-49A8-B4BE-F3EA34F56BB9}" type="slidenum">
              <a:rPr lang="en-GB" smtClean="0"/>
              <a:t>‹#›</a:t>
            </a:fld>
            <a:endParaRPr lang="en-GB"/>
          </a:p>
        </p:txBody>
      </p:sp>
    </p:spTree>
    <p:extLst>
      <p:ext uri="{BB962C8B-B14F-4D97-AF65-F5344CB8AC3E}">
        <p14:creationId xmlns:p14="http://schemas.microsoft.com/office/powerpoint/2010/main" val="304039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Paper 3 </a:t>
            </a:r>
            <a:r>
              <a:rPr lang="en-GB" smtClean="0"/>
              <a:t>Specimen paper  </a:t>
            </a:r>
            <a:r>
              <a:rPr lang="en-GB" smtClean="0"/>
              <a:t>tackling </a:t>
            </a:r>
            <a:r>
              <a:rPr lang="en-GB" dirty="0" smtClean="0"/>
              <a:t>a </a:t>
            </a:r>
            <a:br>
              <a:rPr lang="en-GB" dirty="0" smtClean="0"/>
            </a:br>
            <a:r>
              <a:rPr lang="en-GB" dirty="0" smtClean="0"/>
              <a:t>10 mark question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7573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Define key terms</a:t>
            </a:r>
            <a:endParaRPr lang="en-GB" dirty="0" smtClean="0"/>
          </a:p>
          <a:p>
            <a:r>
              <a:rPr lang="en-GB" dirty="0" smtClean="0"/>
              <a:t>Make enough points to answer the question (aim for 3)</a:t>
            </a:r>
          </a:p>
          <a:p>
            <a:r>
              <a:rPr lang="en-GB" dirty="0" smtClean="0"/>
              <a:t>Use clear logical chains to build your analysis</a:t>
            </a:r>
          </a:p>
          <a:p>
            <a:r>
              <a:rPr lang="en-GB" dirty="0" smtClean="0"/>
              <a:t>Use data from the extract to support the points</a:t>
            </a:r>
          </a:p>
          <a:p>
            <a:r>
              <a:rPr lang="en-GB" dirty="0" smtClean="0"/>
              <a:t>Demonstrate </a:t>
            </a:r>
            <a:r>
              <a:rPr lang="en-GB" dirty="0" smtClean="0"/>
              <a:t>understanding </a:t>
            </a:r>
            <a:r>
              <a:rPr lang="en-GB" dirty="0" smtClean="0"/>
              <a:t>of limitations of the data</a:t>
            </a:r>
          </a:p>
          <a:p>
            <a:r>
              <a:rPr lang="en-GB" dirty="0" smtClean="0"/>
              <a:t>Reach a final judgement supported by the data</a:t>
            </a:r>
          </a:p>
          <a:p>
            <a:r>
              <a:rPr lang="en-GB" dirty="0" smtClean="0"/>
              <a:t>Make sure conclusion reached is consistent with points raised in the answer</a:t>
            </a:r>
            <a:endParaRPr lang="en-GB" dirty="0"/>
          </a:p>
        </p:txBody>
      </p:sp>
    </p:spTree>
    <p:extLst>
      <p:ext uri="{BB962C8B-B14F-4D97-AF65-F5344CB8AC3E}">
        <p14:creationId xmlns:p14="http://schemas.microsoft.com/office/powerpoint/2010/main" val="191617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Structuring your answer</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Intro look for opportunities to define things in this case human capital and macroeconomic stability</a:t>
            </a:r>
          </a:p>
          <a:p>
            <a:r>
              <a:rPr lang="en-GB" dirty="0" smtClean="0"/>
              <a:t>Telegraph point you are going to make in relation to human capital explain which country performs better do this in first sentence of paragraph and then develop using data to support</a:t>
            </a:r>
          </a:p>
          <a:p>
            <a:r>
              <a:rPr lang="en-GB" dirty="0" smtClean="0"/>
              <a:t>Could then finish this section with a brief conclusion</a:t>
            </a:r>
          </a:p>
          <a:p>
            <a:r>
              <a:rPr lang="en-GB" dirty="0" smtClean="0"/>
              <a:t>Telegraph point you are going to make in relation to </a:t>
            </a:r>
            <a:r>
              <a:rPr lang="en-GB" dirty="0" err="1" smtClean="0"/>
              <a:t>macrostability</a:t>
            </a:r>
            <a:r>
              <a:rPr lang="en-GB" dirty="0" smtClean="0"/>
              <a:t> (could opt for two points here one on economic growth and one on inflation)</a:t>
            </a:r>
          </a:p>
          <a:p>
            <a:r>
              <a:rPr lang="en-GB" dirty="0" smtClean="0"/>
              <a:t>Could then finish this section with a brief conclusion</a:t>
            </a:r>
          </a:p>
          <a:p>
            <a:r>
              <a:rPr lang="en-GB" dirty="0" smtClean="0"/>
              <a:t>Finally provide overall evaluative conclusion taking into account everything referred to above here think about inflation and whether higher inflationary pressures might undermine growth</a:t>
            </a:r>
            <a:endParaRPr lang="en-GB" dirty="0"/>
          </a:p>
        </p:txBody>
      </p:sp>
    </p:spTree>
    <p:extLst>
      <p:ext uri="{BB962C8B-B14F-4D97-AF65-F5344CB8AC3E}">
        <p14:creationId xmlns:p14="http://schemas.microsoft.com/office/powerpoint/2010/main" val="3970923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183</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Paper 3 Specimen paper  tackling a  10 mark question</vt:lpstr>
      <vt:lpstr>PowerPoint Presentation</vt:lpstr>
      <vt:lpstr>Structuring your answer</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3 intro</dc:title>
  <dc:creator>LocalUser</dc:creator>
  <cp:lastModifiedBy>LocalUser</cp:lastModifiedBy>
  <cp:revision>2</cp:revision>
  <dcterms:created xsi:type="dcterms:W3CDTF">2020-05-13T15:52:00Z</dcterms:created>
  <dcterms:modified xsi:type="dcterms:W3CDTF">2020-06-24T11:16:46Z</dcterms:modified>
</cp:coreProperties>
</file>