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6" y="8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ACD56-828F-4E6E-AE1B-0459630684D3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6B1C4-191C-4F40-AAD5-2456F18219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853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ACD56-828F-4E6E-AE1B-0459630684D3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6B1C4-191C-4F40-AAD5-2456F18219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704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ACD56-828F-4E6E-AE1B-0459630684D3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6B1C4-191C-4F40-AAD5-2456F18219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224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ACD56-828F-4E6E-AE1B-0459630684D3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6B1C4-191C-4F40-AAD5-2456F18219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72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ACD56-828F-4E6E-AE1B-0459630684D3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6B1C4-191C-4F40-AAD5-2456F18219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086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ACD56-828F-4E6E-AE1B-0459630684D3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6B1C4-191C-4F40-AAD5-2456F18219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147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ACD56-828F-4E6E-AE1B-0459630684D3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6B1C4-191C-4F40-AAD5-2456F18219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533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ACD56-828F-4E6E-AE1B-0459630684D3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6B1C4-191C-4F40-AAD5-2456F18219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682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ACD56-828F-4E6E-AE1B-0459630684D3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6B1C4-191C-4F40-AAD5-2456F18219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649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ACD56-828F-4E6E-AE1B-0459630684D3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6B1C4-191C-4F40-AAD5-2456F18219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0920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ACD56-828F-4E6E-AE1B-0459630684D3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6B1C4-191C-4F40-AAD5-2456F18219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22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ACD56-828F-4E6E-AE1B-0459630684D3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6B1C4-191C-4F40-AAD5-2456F18219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11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Paper 3- what topics?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963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Micro-Popsicle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P</a:t>
            </a:r>
            <a:r>
              <a:rPr lang="en-GB" dirty="0" smtClean="0"/>
              <a:t>rice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O</a:t>
            </a:r>
            <a:r>
              <a:rPr lang="en-GB" dirty="0" smtClean="0"/>
              <a:t>utput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</a:t>
            </a:r>
            <a:r>
              <a:rPr lang="en-GB" dirty="0" smtClean="0"/>
              <a:t>rofit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S</a:t>
            </a:r>
            <a:r>
              <a:rPr lang="en-GB" dirty="0" smtClean="0"/>
              <a:t>tructure of market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I</a:t>
            </a:r>
            <a:r>
              <a:rPr lang="en-GB" dirty="0" smtClean="0"/>
              <a:t>nefficiency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C</a:t>
            </a:r>
            <a:r>
              <a:rPr lang="en-GB" dirty="0" smtClean="0"/>
              <a:t>ompetition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L</a:t>
            </a:r>
            <a:r>
              <a:rPr lang="en-GB" dirty="0" smtClean="0"/>
              <a:t>abour markets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E</a:t>
            </a:r>
            <a:r>
              <a:rPr lang="en-GB" dirty="0" smtClean="0"/>
              <a:t>xternalities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8401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Macro </a:t>
            </a:r>
            <a:r>
              <a:rPr lang="en-GB" dirty="0" err="1" smtClean="0"/>
              <a:t>Digestif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D</a:t>
            </a:r>
            <a:r>
              <a:rPr lang="en-GB" dirty="0" smtClean="0"/>
              <a:t>evelopment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I</a:t>
            </a:r>
            <a:r>
              <a:rPr lang="en-GB" dirty="0" smtClean="0"/>
              <a:t>nflation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G</a:t>
            </a:r>
            <a:r>
              <a:rPr lang="en-GB" dirty="0" smtClean="0"/>
              <a:t>rowth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E</a:t>
            </a:r>
            <a:r>
              <a:rPr lang="en-GB" dirty="0" smtClean="0"/>
              <a:t>mployment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S</a:t>
            </a:r>
            <a:r>
              <a:rPr lang="en-GB" dirty="0" smtClean="0"/>
              <a:t>tructure of economy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T</a:t>
            </a:r>
            <a:r>
              <a:rPr lang="en-GB" dirty="0" smtClean="0"/>
              <a:t>rade balance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I</a:t>
            </a:r>
            <a:r>
              <a:rPr lang="en-GB" dirty="0" smtClean="0"/>
              <a:t>nequality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F</a:t>
            </a:r>
            <a:r>
              <a:rPr lang="en-GB" dirty="0" smtClean="0"/>
              <a:t>iscal balance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462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Paper 3- what topics?</vt:lpstr>
      <vt:lpstr>Micro-Popsicle</vt:lpstr>
      <vt:lpstr>Macro Digestif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3- what topics?</dc:title>
  <dc:creator>Jane Scott</dc:creator>
  <cp:lastModifiedBy>Jane Scott</cp:lastModifiedBy>
  <cp:revision>2</cp:revision>
  <dcterms:created xsi:type="dcterms:W3CDTF">2018-05-16T11:06:07Z</dcterms:created>
  <dcterms:modified xsi:type="dcterms:W3CDTF">2018-06-14T08:02:12Z</dcterms:modified>
</cp:coreProperties>
</file>