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6" d="100"/>
          <a:sy n="46" d="100"/>
        </p:scale>
        <p:origin x="78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1CEAFCC-DC42-41F2-B0AE-5B1586E735A8}"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E93844-F264-4543-8C38-64FB79F601D4}" type="slidenum">
              <a:rPr lang="en-GB" smtClean="0"/>
              <a:t>‹#›</a:t>
            </a:fld>
            <a:endParaRPr lang="en-GB"/>
          </a:p>
        </p:txBody>
      </p:sp>
    </p:spTree>
    <p:extLst>
      <p:ext uri="{BB962C8B-B14F-4D97-AF65-F5344CB8AC3E}">
        <p14:creationId xmlns:p14="http://schemas.microsoft.com/office/powerpoint/2010/main" val="3011758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1CEAFCC-DC42-41F2-B0AE-5B1586E735A8}"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E93844-F264-4543-8C38-64FB79F601D4}" type="slidenum">
              <a:rPr lang="en-GB" smtClean="0"/>
              <a:t>‹#›</a:t>
            </a:fld>
            <a:endParaRPr lang="en-GB"/>
          </a:p>
        </p:txBody>
      </p:sp>
    </p:spTree>
    <p:extLst>
      <p:ext uri="{BB962C8B-B14F-4D97-AF65-F5344CB8AC3E}">
        <p14:creationId xmlns:p14="http://schemas.microsoft.com/office/powerpoint/2010/main" val="3492316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1CEAFCC-DC42-41F2-B0AE-5B1586E735A8}"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E93844-F264-4543-8C38-64FB79F601D4}" type="slidenum">
              <a:rPr lang="en-GB" smtClean="0"/>
              <a:t>‹#›</a:t>
            </a:fld>
            <a:endParaRPr lang="en-GB"/>
          </a:p>
        </p:txBody>
      </p:sp>
    </p:spTree>
    <p:extLst>
      <p:ext uri="{BB962C8B-B14F-4D97-AF65-F5344CB8AC3E}">
        <p14:creationId xmlns:p14="http://schemas.microsoft.com/office/powerpoint/2010/main" val="306140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1CEAFCC-DC42-41F2-B0AE-5B1586E735A8}"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E93844-F264-4543-8C38-64FB79F601D4}" type="slidenum">
              <a:rPr lang="en-GB" smtClean="0"/>
              <a:t>‹#›</a:t>
            </a:fld>
            <a:endParaRPr lang="en-GB"/>
          </a:p>
        </p:txBody>
      </p:sp>
    </p:spTree>
    <p:extLst>
      <p:ext uri="{BB962C8B-B14F-4D97-AF65-F5344CB8AC3E}">
        <p14:creationId xmlns:p14="http://schemas.microsoft.com/office/powerpoint/2010/main" val="2631226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1CEAFCC-DC42-41F2-B0AE-5B1586E735A8}"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E93844-F264-4543-8C38-64FB79F601D4}" type="slidenum">
              <a:rPr lang="en-GB" smtClean="0"/>
              <a:t>‹#›</a:t>
            </a:fld>
            <a:endParaRPr lang="en-GB"/>
          </a:p>
        </p:txBody>
      </p:sp>
    </p:spTree>
    <p:extLst>
      <p:ext uri="{BB962C8B-B14F-4D97-AF65-F5344CB8AC3E}">
        <p14:creationId xmlns:p14="http://schemas.microsoft.com/office/powerpoint/2010/main" val="1616087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1CEAFCC-DC42-41F2-B0AE-5B1586E735A8}" type="datetimeFigureOut">
              <a:rPr lang="en-GB" smtClean="0"/>
              <a:t>16/06/2020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5E93844-F264-4543-8C38-64FB79F601D4}" type="slidenum">
              <a:rPr lang="en-GB" smtClean="0"/>
              <a:t>‹#›</a:t>
            </a:fld>
            <a:endParaRPr lang="en-GB"/>
          </a:p>
        </p:txBody>
      </p:sp>
    </p:spTree>
    <p:extLst>
      <p:ext uri="{BB962C8B-B14F-4D97-AF65-F5344CB8AC3E}">
        <p14:creationId xmlns:p14="http://schemas.microsoft.com/office/powerpoint/2010/main" val="1162707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1CEAFCC-DC42-41F2-B0AE-5B1586E735A8}" type="datetimeFigureOut">
              <a:rPr lang="en-GB" smtClean="0"/>
              <a:t>16/06/2020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5E93844-F264-4543-8C38-64FB79F601D4}" type="slidenum">
              <a:rPr lang="en-GB" smtClean="0"/>
              <a:t>‹#›</a:t>
            </a:fld>
            <a:endParaRPr lang="en-GB"/>
          </a:p>
        </p:txBody>
      </p:sp>
    </p:spTree>
    <p:extLst>
      <p:ext uri="{BB962C8B-B14F-4D97-AF65-F5344CB8AC3E}">
        <p14:creationId xmlns:p14="http://schemas.microsoft.com/office/powerpoint/2010/main" val="1262155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1CEAFCC-DC42-41F2-B0AE-5B1586E735A8}" type="datetimeFigureOut">
              <a:rPr lang="en-GB" smtClean="0"/>
              <a:t>16/06/2020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5E93844-F264-4543-8C38-64FB79F601D4}" type="slidenum">
              <a:rPr lang="en-GB" smtClean="0"/>
              <a:t>‹#›</a:t>
            </a:fld>
            <a:endParaRPr lang="en-GB"/>
          </a:p>
        </p:txBody>
      </p:sp>
    </p:spTree>
    <p:extLst>
      <p:ext uri="{BB962C8B-B14F-4D97-AF65-F5344CB8AC3E}">
        <p14:creationId xmlns:p14="http://schemas.microsoft.com/office/powerpoint/2010/main" val="3394026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CEAFCC-DC42-41F2-B0AE-5B1586E735A8}" type="datetimeFigureOut">
              <a:rPr lang="en-GB" smtClean="0"/>
              <a:t>16/06/2020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5E93844-F264-4543-8C38-64FB79F601D4}" type="slidenum">
              <a:rPr lang="en-GB" smtClean="0"/>
              <a:t>‹#›</a:t>
            </a:fld>
            <a:endParaRPr lang="en-GB"/>
          </a:p>
        </p:txBody>
      </p:sp>
    </p:spTree>
    <p:extLst>
      <p:ext uri="{BB962C8B-B14F-4D97-AF65-F5344CB8AC3E}">
        <p14:creationId xmlns:p14="http://schemas.microsoft.com/office/powerpoint/2010/main" val="1122743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1CEAFCC-DC42-41F2-B0AE-5B1586E735A8}" type="datetimeFigureOut">
              <a:rPr lang="en-GB" smtClean="0"/>
              <a:t>16/06/2020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5E93844-F264-4543-8C38-64FB79F601D4}" type="slidenum">
              <a:rPr lang="en-GB" smtClean="0"/>
              <a:t>‹#›</a:t>
            </a:fld>
            <a:endParaRPr lang="en-GB"/>
          </a:p>
        </p:txBody>
      </p:sp>
    </p:spTree>
    <p:extLst>
      <p:ext uri="{BB962C8B-B14F-4D97-AF65-F5344CB8AC3E}">
        <p14:creationId xmlns:p14="http://schemas.microsoft.com/office/powerpoint/2010/main" val="2354322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1CEAFCC-DC42-41F2-B0AE-5B1586E735A8}" type="datetimeFigureOut">
              <a:rPr lang="en-GB" smtClean="0"/>
              <a:t>16/06/2020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5E93844-F264-4543-8C38-64FB79F601D4}" type="slidenum">
              <a:rPr lang="en-GB" smtClean="0"/>
              <a:t>‹#›</a:t>
            </a:fld>
            <a:endParaRPr lang="en-GB"/>
          </a:p>
        </p:txBody>
      </p:sp>
    </p:spTree>
    <p:extLst>
      <p:ext uri="{BB962C8B-B14F-4D97-AF65-F5344CB8AC3E}">
        <p14:creationId xmlns:p14="http://schemas.microsoft.com/office/powerpoint/2010/main" val="3108466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CEAFCC-DC42-41F2-B0AE-5B1586E735A8}" type="datetimeFigureOut">
              <a:rPr lang="en-GB" smtClean="0"/>
              <a:t>16/06/2020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E93844-F264-4543-8C38-64FB79F601D4}" type="slidenum">
              <a:rPr lang="en-GB" smtClean="0"/>
              <a:t>‹#›</a:t>
            </a:fld>
            <a:endParaRPr lang="en-GB"/>
          </a:p>
        </p:txBody>
      </p:sp>
    </p:spTree>
    <p:extLst>
      <p:ext uri="{BB962C8B-B14F-4D97-AF65-F5344CB8AC3E}">
        <p14:creationId xmlns:p14="http://schemas.microsoft.com/office/powerpoint/2010/main" val="2667174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Feedback on BMK 4</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584653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Always show calculations you might pick up 1 mark here for method</a:t>
            </a:r>
          </a:p>
          <a:p>
            <a:r>
              <a:rPr lang="en-GB" dirty="0" smtClean="0"/>
              <a:t>There was tolerance so if you were 1 index point out it but still had answer to 1 </a:t>
            </a:r>
            <a:r>
              <a:rPr lang="en-GB" dirty="0" err="1" smtClean="0"/>
              <a:t>dec</a:t>
            </a:r>
            <a:r>
              <a:rPr lang="en-GB" dirty="0" smtClean="0"/>
              <a:t> </a:t>
            </a:r>
            <a:r>
              <a:rPr lang="en-GB" dirty="0" err="1" smtClean="0"/>
              <a:t>pl</a:t>
            </a:r>
            <a:r>
              <a:rPr lang="en-GB" dirty="0" smtClean="0"/>
              <a:t> and % sign you would have been awarded the mark</a:t>
            </a:r>
          </a:p>
          <a:p>
            <a:r>
              <a:rPr lang="en-GB" dirty="0" smtClean="0"/>
              <a:t>2 mark questions are important to you they shouldn’t take you long to complete and are easier to pick up 2 marks on than 2 multiple choice questions</a:t>
            </a:r>
          </a:p>
          <a:p>
            <a:r>
              <a:rPr lang="en-GB" dirty="0" smtClean="0"/>
              <a:t>Students tend to lose marks here doing silly things leaving off % signs, not following instructions i.e. to round, to 1 </a:t>
            </a:r>
            <a:r>
              <a:rPr lang="en-GB" dirty="0" err="1" smtClean="0"/>
              <a:t>dec</a:t>
            </a:r>
            <a:r>
              <a:rPr lang="en-GB" dirty="0" smtClean="0"/>
              <a:t> place </a:t>
            </a:r>
            <a:r>
              <a:rPr lang="en-GB" dirty="0" err="1" smtClean="0"/>
              <a:t>etc</a:t>
            </a:r>
            <a:r>
              <a:rPr lang="en-GB" dirty="0" smtClean="0"/>
              <a:t> absence of +/- signs</a:t>
            </a:r>
          </a:p>
        </p:txBody>
      </p:sp>
    </p:spTree>
    <p:extLst>
      <p:ext uri="{BB962C8B-B14F-4D97-AF65-F5344CB8AC3E}">
        <p14:creationId xmlns:p14="http://schemas.microsoft.com/office/powerpoint/2010/main" val="2788326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 mark question</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Must use data</a:t>
            </a:r>
          </a:p>
          <a:p>
            <a:r>
              <a:rPr lang="en-GB" dirty="0" smtClean="0"/>
              <a:t>Many forgot to define ‘real’ when answering a question it is a good idea to underline (on screen you might want to highlight) key terms that you could then define.  You may be able to get credit for defining things even if you don’t then go on to use the data effectively to support your points.</a:t>
            </a:r>
          </a:p>
          <a:p>
            <a:r>
              <a:rPr lang="en-GB" dirty="0" smtClean="0"/>
              <a:t>You need to make two points – when given two figures you can probably find one point to make from each piece of data</a:t>
            </a:r>
          </a:p>
          <a:p>
            <a:r>
              <a:rPr lang="en-GB" dirty="0" smtClean="0"/>
              <a:t>Must use the figures to support the point</a:t>
            </a:r>
          </a:p>
          <a:p>
            <a:r>
              <a:rPr lang="en-GB" dirty="0" smtClean="0"/>
              <a:t>Could do a %age change to show how much prices have risen</a:t>
            </a:r>
          </a:p>
          <a:p>
            <a:r>
              <a:rPr lang="en-GB" dirty="0" smtClean="0"/>
              <a:t>Be careful when reading off graphs (I realise more tricky online) </a:t>
            </a:r>
          </a:p>
          <a:p>
            <a:r>
              <a:rPr lang="en-GB" dirty="0" smtClean="0"/>
              <a:t>Must explain how the data provides evidence of in this case greater demand quote stats and then explain as demand outstrips supply leads to price rise</a:t>
            </a:r>
            <a:endParaRPr lang="en-GB" dirty="0"/>
          </a:p>
        </p:txBody>
      </p:sp>
    </p:spTree>
    <p:extLst>
      <p:ext uri="{BB962C8B-B14F-4D97-AF65-F5344CB8AC3E}">
        <p14:creationId xmlns:p14="http://schemas.microsoft.com/office/powerpoint/2010/main" val="3876538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9 mark micro</a:t>
            </a:r>
            <a:endParaRPr lang="en-GB" dirty="0"/>
          </a:p>
        </p:txBody>
      </p:sp>
      <p:sp>
        <p:nvSpPr>
          <p:cNvPr id="3" name="Content Placeholder 2"/>
          <p:cNvSpPr>
            <a:spLocks noGrp="1"/>
          </p:cNvSpPr>
          <p:nvPr>
            <p:ph idx="1"/>
          </p:nvPr>
        </p:nvSpPr>
        <p:spPr/>
        <p:txBody>
          <a:bodyPr/>
          <a:lstStyle/>
          <a:p>
            <a:r>
              <a:rPr lang="en-GB" dirty="0" smtClean="0"/>
              <a:t>Could have done one diagram shifting both d and s but this can make it difficult for you then to indicate shortage </a:t>
            </a:r>
            <a:r>
              <a:rPr lang="en-GB" dirty="0" err="1" smtClean="0"/>
              <a:t>etc</a:t>
            </a:r>
            <a:r>
              <a:rPr lang="en-GB" dirty="0" smtClean="0"/>
              <a:t> so might be better to do as two separate one shifting d and one shifting supply</a:t>
            </a:r>
          </a:p>
          <a:p>
            <a:r>
              <a:rPr lang="en-GB" b="1" dirty="0" smtClean="0"/>
              <a:t>Question asks how it shows market has grown so you need to make sure you tie answer back to question it is not just enough to explain outward shift demand/supply you need also to link the point to Q i.e. original Q and then new Q showing the market is now larger</a:t>
            </a:r>
          </a:p>
          <a:p>
            <a:r>
              <a:rPr lang="en-GB" dirty="0" smtClean="0"/>
              <a:t>Define key terms show you know what type of demand the commodity is in</a:t>
            </a:r>
            <a:endParaRPr lang="en-GB" dirty="0"/>
          </a:p>
        </p:txBody>
      </p:sp>
    </p:spTree>
    <p:extLst>
      <p:ext uri="{BB962C8B-B14F-4D97-AF65-F5344CB8AC3E}">
        <p14:creationId xmlns:p14="http://schemas.microsoft.com/office/powerpoint/2010/main" val="1216418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9 mark macro</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Most showed knew what monetary policy was and what the instruments of monetary policy are (probably easier at the moment to just stick to interest rates but was good to see answers that referenced QE a bit more difficult based on first year content to develop all the chains)</a:t>
            </a:r>
          </a:p>
          <a:p>
            <a:r>
              <a:rPr lang="en-GB" dirty="0" smtClean="0"/>
              <a:t>Quite a few overlooked opportunity to define a downturn.  Make sure you are able to explain where it is on economic cycle and what the characteristics of one are.</a:t>
            </a:r>
          </a:p>
          <a:p>
            <a:r>
              <a:rPr lang="en-GB" dirty="0" smtClean="0"/>
              <a:t>Must tie points back to how it is avoiding downturn</a:t>
            </a:r>
          </a:p>
          <a:p>
            <a:r>
              <a:rPr lang="en-GB" dirty="0" smtClean="0"/>
              <a:t>Best answers included reference to consumption accounting for approx. 60% AD and then explained clearly how a fall in interest rates affects disposable income and consumption.  Think about how it also impacts investment but make sure you refer to investment in relation to capital equipment you could then develop the point further linking improvements in capital back to productivity and supply side.</a:t>
            </a:r>
          </a:p>
          <a:p>
            <a:r>
              <a:rPr lang="en-GB" dirty="0" smtClean="0"/>
              <a:t>Think about why you had data on exchange rates.  Make link between low interest rate, exchange rate and then X-M</a:t>
            </a:r>
          </a:p>
          <a:p>
            <a:r>
              <a:rPr lang="en-GB" dirty="0" smtClean="0"/>
              <a:t>If drawing Keynesian AS it just needs labelling as </a:t>
            </a:r>
            <a:r>
              <a:rPr lang="en-GB" dirty="0" err="1" smtClean="0"/>
              <a:t>AS</a:t>
            </a:r>
            <a:r>
              <a:rPr lang="en-GB" dirty="0" smtClean="0"/>
              <a:t>, otherwise draw AD AS and put in LRAS curve</a:t>
            </a:r>
            <a:endParaRPr lang="en-GB" dirty="0"/>
          </a:p>
        </p:txBody>
      </p:sp>
    </p:spTree>
    <p:extLst>
      <p:ext uri="{BB962C8B-B14F-4D97-AF65-F5344CB8AC3E}">
        <p14:creationId xmlns:p14="http://schemas.microsoft.com/office/powerpoint/2010/main" val="13278200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569</Words>
  <Application>Microsoft Office PowerPoint</Application>
  <PresentationFormat>Widescreen</PresentationFormat>
  <Paragraphs>24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Feedback on BMK 4</vt:lpstr>
      <vt:lpstr>PowerPoint Presentation</vt:lpstr>
      <vt:lpstr>4 mark question</vt:lpstr>
      <vt:lpstr>9 mark micro</vt:lpstr>
      <vt:lpstr>9 mark macro</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Feedback on BMK 4</dc:title>
  <dc:creator>LocalUser</dc:creator>
  <cp:lastModifiedBy>LocalUser</cp:lastModifiedBy>
  <cp:revision>6</cp:revision>
  <dcterms:created xsi:type="dcterms:W3CDTF">2020-06-10T11:31:40Z</dcterms:created>
  <dcterms:modified xsi:type="dcterms:W3CDTF">2020-06-16T08:41:27Z</dcterms:modified>
</cp:coreProperties>
</file>