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1" r:id="rId8"/>
    <p:sldId id="263" r:id="rId9"/>
    <p:sldId id="265" r:id="rId10"/>
    <p:sldId id="267" r:id="rId11"/>
    <p:sldId id="269" r:id="rId12"/>
    <p:sldId id="271" r:id="rId13"/>
    <p:sldId id="273" r:id="rId14"/>
    <p:sldId id="275" r:id="rId15"/>
    <p:sldId id="277" r:id="rId16"/>
    <p:sldId id="279" r:id="rId17"/>
    <p:sldId id="281" r:id="rId18"/>
    <p:sldId id="283" r:id="rId19"/>
    <p:sldId id="285" r:id="rId20"/>
    <p:sldId id="287" r:id="rId21"/>
    <p:sldId id="289" r:id="rId22"/>
    <p:sldId id="291" r:id="rId23"/>
    <p:sldId id="293" r:id="rId24"/>
    <p:sldId id="295" r:id="rId25"/>
    <p:sldId id="297" r:id="rId26"/>
    <p:sldId id="299" r:id="rId27"/>
    <p:sldId id="30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8" autoAdjust="0"/>
    <p:restoredTop sz="94660"/>
  </p:normalViewPr>
  <p:slideViewPr>
    <p:cSldViewPr snapToGrid="0">
      <p:cViewPr>
        <p:scale>
          <a:sx n="125" d="100"/>
          <a:sy n="125" d="100"/>
        </p:scale>
        <p:origin x="5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29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07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01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1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2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82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19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67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78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5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08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43792-E751-45E6-AF0E-04A76C36102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9515D-198A-4BBB-9F77-BF7127575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38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Contents Quiz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 smtClean="0"/>
              <a:t>Never Let Me Go </a:t>
            </a:r>
            <a:endParaRPr lang="en-GB" i="1" dirty="0"/>
          </a:p>
        </p:txBody>
      </p:sp>
      <p:pic>
        <p:nvPicPr>
          <p:cNvPr id="4" name="Picture 3" descr="Team:UGent/Survey - 2013.igem.or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288" y="535193"/>
            <a:ext cx="4595825" cy="3447826"/>
          </a:xfrm>
          <a:prstGeom prst="rect">
            <a:avLst/>
          </a:prstGeom>
        </p:spPr>
      </p:pic>
      <p:pic>
        <p:nvPicPr>
          <p:cNvPr id="5" name="Picture 4" descr="Quiz - Gonit Sora (গণিত চ'ৰা)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65" y="445157"/>
            <a:ext cx="3798632" cy="2848974"/>
          </a:xfrm>
          <a:prstGeom prst="rect">
            <a:avLst/>
          </a:prstGeom>
        </p:spPr>
      </p:pic>
      <p:pic>
        <p:nvPicPr>
          <p:cNvPr id="6" name="Picture 5" descr="Privacy Awareness Week 2018 (14 – 20 May) | Office of the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983019"/>
            <a:ext cx="2549562" cy="254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4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Nine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are the students saying about Kathy and Tommy?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is Kathy planning to have sex with?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Ruth come to talk to Kathy about?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When Kathy talks to Tommy she discovers that he has had a conversation with one of the teachers.  Which one?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Miss Lucy talks about the art saying that it’s important for a specific reason.  What is that reason?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happens at this point to one of the teachers?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does Tommy react to this news, in terms of his relationship with Ruth?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are the last words of Part One?</a:t>
            </a:r>
          </a:p>
        </p:txBody>
      </p:sp>
    </p:spTree>
    <p:extLst>
      <p:ext uri="{BB962C8B-B14F-4D97-AF65-F5344CB8AC3E}">
        <p14:creationId xmlns:p14="http://schemas.microsoft.com/office/powerpoint/2010/main" val="24671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2  Chapter 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are the names of the places that the other students end up, if they don't go to the Cottages?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</a:t>
            </a:r>
            <a:r>
              <a:rPr lang="en-GB" dirty="0" smtClean="0"/>
              <a:t>On what topic does Kathy decide to write her essay?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name of the man who brings them supplies every few days?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action does Ruth do repeatedly, that annoys Kathy, and why does it annoy her?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novel is Kathy reading when Ruth interrupts her?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Why, according to the clones, is it good to show that you are reading a lot?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Ruth pretend to have done?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do Ruth and Kathy argue?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9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Eleven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does Kathy see it as such a betrayal when Ruth </a:t>
            </a:r>
            <a:r>
              <a:rPr lang="en-GB" dirty="0"/>
              <a:t>says that thing about Kathy getting to know "</a:t>
            </a:r>
            <a:r>
              <a:rPr lang="en-GB" i="1" dirty="0"/>
              <a:t>some</a:t>
            </a:r>
            <a:r>
              <a:rPr lang="en-GB" dirty="0"/>
              <a:t> of the veterans" during their </a:t>
            </a:r>
            <a:r>
              <a:rPr lang="en-GB" i="1" dirty="0"/>
              <a:t>Daniel </a:t>
            </a:r>
            <a:r>
              <a:rPr lang="en-GB" i="1" dirty="0" err="1"/>
              <a:t>Deronda</a:t>
            </a:r>
            <a:r>
              <a:rPr lang="en-GB" dirty="0"/>
              <a:t> </a:t>
            </a:r>
            <a:r>
              <a:rPr lang="en-GB" dirty="0" smtClean="0"/>
              <a:t>chat?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Kathy hope to achieve in terms of relationships when she arrives at the Cottages?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happens instead?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specifically named object did Ruth NOT bring with her from </a:t>
            </a:r>
            <a:r>
              <a:rPr lang="en-GB" dirty="0" err="1" smtClean="0"/>
              <a:t>Hailsham</a:t>
            </a:r>
            <a:r>
              <a:rPr lang="en-GB" dirty="0" smtClean="0"/>
              <a:t>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she ask </a:t>
            </a:r>
            <a:r>
              <a:rPr lang="en-GB" dirty="0" err="1" smtClean="0"/>
              <a:t>Keffers</a:t>
            </a:r>
            <a:r>
              <a:rPr lang="en-GB" dirty="0" smtClean="0"/>
              <a:t> to do with the items she did bring with her?  Why?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do some of the students go away for a few days from the Cottages?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Of what does </a:t>
            </a:r>
            <a:r>
              <a:rPr lang="en-GB" dirty="0" err="1" smtClean="0"/>
              <a:t>Keffers</a:t>
            </a:r>
            <a:r>
              <a:rPr lang="en-GB" dirty="0" smtClean="0"/>
              <a:t> disapprove?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is Kathy sitting when she is looking through the porn magazines?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discovers her looking at the magazines?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Tommy say is wrong with the way she is looking at them?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63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Twelve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 Rodney and Chrissie think that they have discovered when they visited a town in Norfolk?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Define a "possible"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did the clones hope to achieve by finding their "possible"?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 whom does Kathy compare Chrissie</a:t>
            </a:r>
            <a:r>
              <a:rPr lang="en-GB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profession do many of the clones imagine themselves doing in the future</a:t>
            </a:r>
            <a:r>
              <a:rPr lang="en-GB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Where does Ruth want to end up working</a:t>
            </a:r>
            <a:r>
              <a:rPr lang="en-GB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prompts her to consider this</a:t>
            </a:r>
            <a:r>
              <a:rPr lang="en-GB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name of the town that they decide to visit in order to look for Ruth's possible?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41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Thirteen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From where/whom does Rodney get the car?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Complete the quote:  she had always wanted to go to Norfolk to "find all our ……."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sits in the middle in the back of the car?  Why is his/her position in the car important?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Where i</a:t>
            </a:r>
            <a:r>
              <a:rPr lang="en-GB" dirty="0" smtClean="0"/>
              <a:t>s </a:t>
            </a:r>
            <a:r>
              <a:rPr lang="en-GB" dirty="0"/>
              <a:t>the café located</a:t>
            </a:r>
            <a:r>
              <a:rPr lang="en-GB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rule about visiting carers after they leave the Cottages?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According to Rodney and Chrissie, what is special about </a:t>
            </a:r>
            <a:r>
              <a:rPr lang="en-GB" dirty="0" err="1" smtClean="0"/>
              <a:t>Hailsham</a:t>
            </a:r>
            <a:r>
              <a:rPr lang="en-GB" dirty="0" smtClean="0"/>
              <a:t> students?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Ruth claims that they </a:t>
            </a:r>
            <a:r>
              <a:rPr lang="en-GB" dirty="0"/>
              <a:t>were told a bit about </a:t>
            </a:r>
            <a:r>
              <a:rPr lang="en-GB" dirty="0" smtClean="0"/>
              <a:t>deferrals, and what is Kathy's reaction to this?  And Tommy's?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Why does Tommy get angry with Ruth?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35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Fourteen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After leaving the </a:t>
            </a:r>
            <a:r>
              <a:rPr lang="en-GB" dirty="0" smtClean="0"/>
              <a:t>café, where do they go, and what do Rodney and Chrissie buy there?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colour outfit is Ruth's possible wearing?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makes the clones run away from the office?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To where do they follow Ruth's possible?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 they realise about the possible, once they are close to her?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the art gallery owner imagine that the clones do?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Ruth says that if they want to find their </a:t>
            </a:r>
            <a:r>
              <a:rPr lang="en-GB" dirty="0" err="1" smtClean="0"/>
              <a:t>possibles</a:t>
            </a:r>
            <a:r>
              <a:rPr lang="en-GB" dirty="0" smtClean="0"/>
              <a:t>, they </a:t>
            </a:r>
            <a:r>
              <a:rPr lang="en-GB" dirty="0"/>
              <a:t>shouldn't look in nice office buildings. Instead, they should </a:t>
            </a:r>
            <a:r>
              <a:rPr lang="en-GB" dirty="0" smtClean="0"/>
              <a:t>look  where?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Who decides to stay with Kathy while the others go to visit Martin?</a:t>
            </a:r>
          </a:p>
        </p:txBody>
      </p:sp>
    </p:spTree>
    <p:extLst>
      <p:ext uri="{BB962C8B-B14F-4D97-AF65-F5344CB8AC3E}">
        <p14:creationId xmlns:p14="http://schemas.microsoft.com/office/powerpoint/2010/main" val="181140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Fifteen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Tommy say that he was looking for in Woolworths?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Norfolk is described as "The  _   _    of England", by Kathy.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 they decide to do in the remaining hour they have before they drive back?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finds the tape?  How does Tommy react?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important revelation does Tommy give what Miss Emily said about the artwork?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theory does he have about the artwork and deferrals?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realisation about Tommy's artwork and the gallery makes both Tommy and Kathy sad?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secret does Tommy reveal about his creative work?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reason does Tommy give for Kathy looking through porn magazines as she did?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does Kathy think that she might be cloned from a model from porn magazine?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Sixteen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two named topics DON'T they talk about when they get back to the cottages?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 what season do the first of the </a:t>
            </a:r>
            <a:r>
              <a:rPr lang="en-GB" dirty="0" err="1" smtClean="0"/>
              <a:t>Hailsham</a:t>
            </a:r>
            <a:r>
              <a:rPr lang="en-GB" dirty="0" smtClean="0"/>
              <a:t> students start to leave?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To what does Kathy compare Tommy's drawings?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Ruth say she doesn't remember?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name of the student who Kathy dates briefly?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are Ruth and Tommy when they are having a conversation in this chapter?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Tommy do as Ruth is talking about his "big Gallery theory"?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Ruth criticise?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she say about Kathy's view of the drawings?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Kathy do when Ruth accuses her of laughing at Tommy's drawings?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28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Seventeen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metaphor does Kathy use to describe the way in which Kathy, Ruth and Tommy were becoming more distant from one another? 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reason does Kathy give for the </a:t>
            </a:r>
            <a:r>
              <a:rPr lang="en-GB" dirty="0" err="1" smtClean="0"/>
              <a:t>Hailsham</a:t>
            </a:r>
            <a:r>
              <a:rPr lang="en-GB" dirty="0" smtClean="0"/>
              <a:t> students separating from one another?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To where do Kathy and Ruth walk, in order to have their conversation?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main reason that Ruth claims Tommy would never have Kathy as a girlfriend?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does Kathy get cross with Ruth?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decision does Kathy make soon after this conversation?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49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 3 Chapter Eighteen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two reasons does Kathy give for the life of a carer being so tough?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does Kathy run into about seven </a:t>
            </a:r>
            <a:r>
              <a:rPr lang="en-GB" dirty="0"/>
              <a:t>years after leaving the </a:t>
            </a:r>
            <a:r>
              <a:rPr lang="en-GB" dirty="0" smtClean="0"/>
              <a:t>Cottages?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rumour does Laura share with Kathy?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Laura suggest that Kathy should do?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news about </a:t>
            </a:r>
            <a:r>
              <a:rPr lang="en-GB" dirty="0" err="1" smtClean="0"/>
              <a:t>Hailsham</a:t>
            </a:r>
            <a:r>
              <a:rPr lang="en-GB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image does Kathy associate with </a:t>
            </a:r>
            <a:r>
              <a:rPr lang="en-GB" dirty="0" err="1" smtClean="0"/>
              <a:t>Hailsham</a:t>
            </a:r>
            <a:r>
              <a:rPr lang="en-GB" dirty="0" smtClean="0"/>
              <a:t> closing?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convinces Kathy to become </a:t>
            </a:r>
            <a:r>
              <a:rPr lang="en-GB" dirty="0"/>
              <a:t>Ruth's </a:t>
            </a:r>
            <a:r>
              <a:rPr lang="en-GB" dirty="0" smtClean="0"/>
              <a:t>carer?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is Ruth when Kathy finds her?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 they decide that they want to go and see?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is it significant where Tommy is now located?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82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long has Kathy been working as a carer?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her reward for being good at her job?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perception that non-</a:t>
            </a:r>
            <a:r>
              <a:rPr lang="en-GB" dirty="0" err="1" smtClean="0"/>
              <a:t>Hailsham</a:t>
            </a:r>
            <a:r>
              <a:rPr lang="en-GB" dirty="0" smtClean="0"/>
              <a:t> clones have of </a:t>
            </a:r>
            <a:r>
              <a:rPr lang="en-GB" dirty="0" err="1" smtClean="0"/>
              <a:t>Hailsham</a:t>
            </a:r>
            <a:r>
              <a:rPr lang="en-GB" dirty="0" smtClean="0"/>
              <a:t> students?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As Kathy drives around, what specific type of  building reminds her of </a:t>
            </a:r>
            <a:r>
              <a:rPr lang="en-GB" dirty="0" err="1" smtClean="0"/>
              <a:t>Hailsham</a:t>
            </a:r>
            <a:r>
              <a:rPr lang="en-GB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Give three terms that are specific to Kathy and her experience?   </a:t>
            </a:r>
            <a:r>
              <a:rPr lang="en-GB" dirty="0" err="1" smtClean="0"/>
              <a:t>E.g</a:t>
            </a:r>
            <a:r>
              <a:rPr lang="en-GB" dirty="0" smtClean="0"/>
              <a:t> “donors”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 Kathy’s memory, where are Kathy and Ruth and their friends chatting?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are the boys doing?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prompts Tommy’s tantrum?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happens when Kathy tries to comfort him?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epithet does Ruth level at Tommy at the end of the chapter?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76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Nineteen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did Kingsfield used to be?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has happened to the swimming pool?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Kathy notice about Tommy that is different?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On their walk to the boat, how many paths are there through the trees and what is in between the trees and the marsh?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Ruth's dream?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 we learn about Chrissie?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Ruth say she doesn't remember?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For what two things does Ruth ask forgiveness?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Ruth give to Kathy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decision does Kathy make by the end of the chapter?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89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Twenty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much time passes between the boat expedition and Kathy becoming Tommy's carer?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changes about Tommy and Kathy's relationship after she becomes his carer?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For what is Tommy using his black notebooks?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does Kathy tell Tommy she has seen?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does Madam live?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was she wearing?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plan do Tommy and Kathy have?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Tommy say that he will take along with him?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672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Twenty 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do they first see Madam?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Kathy say to make Madam "spin around"?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Complete the quote:  "She saw and decided in a second </a:t>
            </a:r>
            <a:r>
              <a:rPr lang="en-GB" i="1" dirty="0" smtClean="0"/>
              <a:t>what we were </a:t>
            </a:r>
            <a:r>
              <a:rPr lang="en-GB" dirty="0" smtClean="0"/>
              <a:t>– as if a pair of large_____ was set to crawl towards her."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Describe what they see when they first enter the house.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featured in the photo?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phrase does Madame repeat?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appears in the doorway?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has changed about her?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07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Twenty Two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Miss Emily hope regarding the wheel chair?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reply to Kathy's question about whether deferrals exist?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What's the reply to Tommy's question about whether there was a Gallery?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verb does Kathy use instead of the term "complete"?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What's the name of the scandal and why was it a scandal?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was the result of the scandal?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does Miss Emily claim that the guardians took their art?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did James </a:t>
            </a:r>
            <a:r>
              <a:rPr lang="en-GB" dirty="0" err="1" smtClean="0"/>
              <a:t>Morningdale</a:t>
            </a:r>
            <a:r>
              <a:rPr lang="en-GB" dirty="0" smtClean="0"/>
              <a:t> work?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did Lucy Wainwright leave?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positive verb does Miss Emily use to describe how they kept things from the clones?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did Madame imagine Kathy was thinking as she held onto and danced with the pillow?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does Kathy have to stop the car on the way back from Littlehampton?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391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Twenty Three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reason that Tommy gives for the feeling of increasing separation from Kathy?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is Tommy worried about the fourth donation?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weather like when Tommy says that he needs to find a replacement carer?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image does Tommy use to describe their separation?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last physical connection that Tommy and Kathy have with one another?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Kathy says that she has lost Ruth and Tommy and </a:t>
            </a:r>
            <a:r>
              <a:rPr lang="en-GB" dirty="0" err="1" smtClean="0"/>
              <a:t>Hailsham</a:t>
            </a:r>
            <a:r>
              <a:rPr lang="en-GB" dirty="0" smtClean="0"/>
              <a:t>.  What does she say that she </a:t>
            </a:r>
            <a:r>
              <a:rPr lang="en-GB" b="1" i="1" dirty="0" smtClean="0"/>
              <a:t>won't</a:t>
            </a:r>
            <a:r>
              <a:rPr lang="en-GB" dirty="0" smtClean="0"/>
              <a:t> lose?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Kathy has lost many things, what is it that "no one can take away"?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caught on the fence?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Kathy imagine will happen if she waits long enough at the fence?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are the last words of the novel?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09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Two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is Kathy waiting to see at the start of the chapter?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tells the reader that this is a routine appointment?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nickname for the nurse?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old are Tommy and Kathy at this point of the novel?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 what number room did Tommy have a tantrum and turn over desks?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Name a specific act of bullying  that Tommy experiences.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an exchange, and how often does it happen?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is the donor centre where Kathy and Ruth are talking?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animal that Tommy paints?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praises him?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prompts Tommy’s tantrums to stop?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At the end of the chapter, where does Tommy ask Kathy to meet him?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13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Three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86927" y="2276230"/>
            <a:ext cx="9753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To which side of the house does the pond lie?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was Kathy wearing the day she met Tommy by the pond?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time of the year was it?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colour hair does Miss Lucy have?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was watching Tommy and Kathy talking by the pond?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word does Tommy use to describe the physical manifestation of Miss Lucy’s anger?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many times a year does Madame turn up to collect works for the Gallery?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Madame always wear?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does the work get stored before it is taken away?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 analysing Madame’s reaction to being surrounded by the girls, to what creature does Kathy compare the students?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33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Four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Adult Kathy says that she is going to be a carer by the end of the year.   How does she feel about this?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long after the Madame- spider incident does the “tokens controversy” happen?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long before Tommy and Kathy’s meeting at the pond does the “tokens controversy” happen?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do the students keep their possessions?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 they need if they want to collect their possessions?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it in the discussion about the tokens that is so controversial?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reason does Miss Lucy give for Madame taking the art?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are the sales and how often do they happen?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adjective is used to describe </a:t>
            </a:r>
            <a:r>
              <a:rPr lang="en-GB" dirty="0" err="1" smtClean="0"/>
              <a:t>Hailsham</a:t>
            </a:r>
            <a:r>
              <a:rPr lang="en-GB" dirty="0" smtClean="0"/>
              <a:t> students in Miss Emily’s lecture?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are Kathy and Ruth playing (in Kathy’s memory of being five or six years old)?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game does Ruth invite Kathy to join in?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Ruth invite Kathy to join at the end of the chapter?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10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Five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two reasons are there for the formation of The Secret Guard?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are the rumours about what happens to students who go into the woods?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are Ruth’s claims about her ability to play chess?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Kathy discover about Ruth’s ability to play chess?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conversation does Kathy have with Moira B?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does Kathy react?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About what does Ruth say "Let's </a:t>
            </a:r>
            <a:r>
              <a:rPr lang="en-GB" i="1" dirty="0" smtClean="0"/>
              <a:t>agree</a:t>
            </a:r>
            <a:r>
              <a:rPr lang="en-GB" dirty="0" smtClean="0"/>
              <a:t> I got it in the Sale“?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everyone supposed to think about where Ruth actually got it?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prompts Ruth to get upset?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Kathy tries to make it up to Ruth.  What is Ruth’s response?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59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Six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asks Ruth about the pencil case, and what is Kathy’s response?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name of the album, and who sings it?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Adult Kathy still listens to the tape, but it is a replacement one.  Where does the replacement tape come from?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place is missing from Miss Emily’s calendar pictures?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phrase does Miss Emily use to describe Norfolk?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action is  Judy Bridgewater doing on the cover of the tape?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is this significant to Kathy and any clone?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number track is “Never Let Me Go”?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Madame do when she sees Kathy dancing to the song?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revealed about the clones and children?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happens to the original tape?  After how long after Kathy dancing?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 we learn about Ruth at the end of the chapter?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80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Seven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old are the students at this point of the novel?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moment does Kathy identify as a turning point between the early years and the teenage years?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profession are the boys talking about, when Miss Lucy interrupts them?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country were they talking about going to?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important thing does Miss Lucy reveal to the clones?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Kathy’s explanation for the fact that the clones don’t appear that shocked?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 what way does Tommy hurt himself?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an older boy tell Tommy will happen to his arm?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does Kathy respond when Tommy asks her to tie a splint to his arm?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Which room is Miss Lucy in at the end of the chapter?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61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Eight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old is Kathy at the start of the chapter?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noise makes Kathy go to Room 22?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colour is the handwriting?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has drawn the calendar?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Where did Kathy get the calendar?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Tommy’s response?  Why?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long had Tommy and Ruth been going out prior to breaking up in this chapter?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term do they have for those students who “fancied someone your own sex”?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does Kathy prepare for having sex?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the reason that Kathy gives for not having sex with Harry C?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70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48E7283B295347B53FD80B4677A7D6" ma:contentTypeVersion="1" ma:contentTypeDescription="Create a new document." ma:contentTypeScope="" ma:versionID="da72d62e5be40e287b120dc05568a82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452A70D-F1FE-435C-BBBB-167D781133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88D803-8233-40E5-80C1-4DC9F973F8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D98985-EF65-41F4-9181-06ECBDB76843}">
  <ds:schemaRefs>
    <ds:schemaRef ds:uri="http://schemas.microsoft.com/sharepoint/v3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2615</Words>
  <Application>Microsoft Office PowerPoint</Application>
  <PresentationFormat>Widescreen</PresentationFormat>
  <Paragraphs>249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Contents Quiz</vt:lpstr>
      <vt:lpstr>Chapter One</vt:lpstr>
      <vt:lpstr>Chapter Two </vt:lpstr>
      <vt:lpstr>Chapter Three</vt:lpstr>
      <vt:lpstr>Chapter Four</vt:lpstr>
      <vt:lpstr>Chapter Five</vt:lpstr>
      <vt:lpstr>Chapter Six</vt:lpstr>
      <vt:lpstr>Chapter Seven</vt:lpstr>
      <vt:lpstr>Chapter Eight</vt:lpstr>
      <vt:lpstr>Chapter Nine</vt:lpstr>
      <vt:lpstr>Part 2  Chapter Ten</vt:lpstr>
      <vt:lpstr>Chapter Eleven</vt:lpstr>
      <vt:lpstr>Chapter Twelve</vt:lpstr>
      <vt:lpstr>Chapter Thirteen </vt:lpstr>
      <vt:lpstr>Chapter Fourteen</vt:lpstr>
      <vt:lpstr>Chapter Fifteen</vt:lpstr>
      <vt:lpstr>Chapter Sixteen</vt:lpstr>
      <vt:lpstr>Chapter Seventeen</vt:lpstr>
      <vt:lpstr>Part 3 Chapter Eighteen</vt:lpstr>
      <vt:lpstr>Chapter Nineteen</vt:lpstr>
      <vt:lpstr>Chapter Twenty</vt:lpstr>
      <vt:lpstr>Chapter Twenty One</vt:lpstr>
      <vt:lpstr>Chapter Twenty Two</vt:lpstr>
      <vt:lpstr>Chapter Twenty Three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</dc:title>
  <dc:creator>Juliet Harrison</dc:creator>
  <cp:lastModifiedBy>David Kinder</cp:lastModifiedBy>
  <cp:revision>51</cp:revision>
  <dcterms:created xsi:type="dcterms:W3CDTF">2019-05-24T08:14:10Z</dcterms:created>
  <dcterms:modified xsi:type="dcterms:W3CDTF">2019-09-12T13:54:10Z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0x010100E648E7283B295347B53FD80B4677A7D6</vt:lpwstr>
  </property>
</Properties>
</file>