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
  </p:notesMasterIdLst>
  <p:sldIdLst>
    <p:sldId id="256" r:id="rId2"/>
    <p:sldId id="257" r:id="rId3"/>
    <p:sldId id="259"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596D1-BCBA-414C-93A1-6D4D59F519A3}" type="datetimeFigureOut">
              <a:rPr lang="en-GB" smtClean="0"/>
              <a:t>06/10/2015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387E4-5AE6-476C-99AD-A3B746DF15BD}" type="slidenum">
              <a:rPr lang="en-GB" smtClean="0"/>
              <a:t>‹#›</a:t>
            </a:fld>
            <a:endParaRPr lang="en-GB"/>
          </a:p>
        </p:txBody>
      </p:sp>
    </p:spTree>
    <p:extLst>
      <p:ext uri="{BB962C8B-B14F-4D97-AF65-F5344CB8AC3E}">
        <p14:creationId xmlns:p14="http://schemas.microsoft.com/office/powerpoint/2010/main" val="148877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0387E4-5AE6-476C-99AD-A3B746DF15BD}" type="slidenum">
              <a:rPr lang="en-GB" smtClean="0"/>
              <a:t>4</a:t>
            </a:fld>
            <a:endParaRPr lang="en-GB"/>
          </a:p>
        </p:txBody>
      </p:sp>
    </p:spTree>
    <p:extLst>
      <p:ext uri="{BB962C8B-B14F-4D97-AF65-F5344CB8AC3E}">
        <p14:creationId xmlns:p14="http://schemas.microsoft.com/office/powerpoint/2010/main" val="667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E57F8DBE-A88D-4ABF-8A0B-360DB0482071}" type="datetimeFigureOut">
              <a:rPr lang="en-GB" smtClean="0"/>
              <a:t>06/10/2015</a:t>
            </a:fld>
            <a:endParaRPr lang="en-GB"/>
          </a:p>
        </p:txBody>
      </p:sp>
      <p:sp>
        <p:nvSpPr>
          <p:cNvPr id="5" name="Footer Placeholder 4"/>
          <p:cNvSpPr>
            <a:spLocks noGrp="1"/>
          </p:cNvSpPr>
          <p:nvPr>
            <p:ph type="ftr" sz="quarter" idx="11"/>
          </p:nvPr>
        </p:nvSpPr>
        <p:spPr bwMode="white"/>
        <p:txBody>
          <a:bodyPr/>
          <a:lstStyle/>
          <a:p>
            <a:endParaRPr lang="en-GB"/>
          </a:p>
        </p:txBody>
      </p:sp>
      <p:sp>
        <p:nvSpPr>
          <p:cNvPr id="6" name="Slide Number Placeholder 5"/>
          <p:cNvSpPr>
            <a:spLocks noGrp="1"/>
          </p:cNvSpPr>
          <p:nvPr>
            <p:ph type="sldNum" sz="quarter" idx="12"/>
          </p:nvPr>
        </p:nvSpPr>
        <p:spPr/>
        <p:txBody>
          <a:bodyPr/>
          <a:lstStyle/>
          <a:p>
            <a:fld id="{51C222BA-2063-47E1-9D89-CB534DF16E0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F8DBE-A88D-4ABF-8A0B-360DB0482071}"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222BA-2063-47E1-9D89-CB534DF16E0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F8DBE-A88D-4ABF-8A0B-360DB0482071}"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222BA-2063-47E1-9D89-CB534DF16E0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F8DBE-A88D-4ABF-8A0B-360DB0482071}"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222BA-2063-47E1-9D89-CB534DF16E01}" type="slidenum">
              <a:rPr lang="en-GB" smtClean="0"/>
              <a:t>‹#›</a:t>
            </a:fld>
            <a:endParaRPr lang="en-GB"/>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F8DBE-A88D-4ABF-8A0B-360DB0482071}"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222BA-2063-47E1-9D89-CB534DF16E01}"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57F8DBE-A88D-4ABF-8A0B-360DB0482071}"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222BA-2063-47E1-9D89-CB534DF16E01}" type="slidenum">
              <a:rPr lang="en-GB" smtClean="0"/>
              <a:t>‹#›</a:t>
            </a:fld>
            <a:endParaRPr lang="en-GB"/>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57F8DBE-A88D-4ABF-8A0B-360DB0482071}" type="datetimeFigureOut">
              <a:rPr lang="en-GB" smtClean="0"/>
              <a:t>06/10/2015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C222BA-2063-47E1-9D89-CB534DF16E0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F8DBE-A88D-4ABF-8A0B-360DB0482071}" type="datetimeFigureOut">
              <a:rPr lang="en-GB" smtClean="0"/>
              <a:t>06/10/2015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C222BA-2063-47E1-9D89-CB534DF16E01}"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7F8DBE-A88D-4ABF-8A0B-360DB0482071}"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222BA-2063-47E1-9D89-CB534DF16E0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F8DBE-A88D-4ABF-8A0B-360DB0482071}"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222BA-2063-47E1-9D89-CB534DF16E01}" type="slidenum">
              <a:rPr lang="en-GB" smtClean="0"/>
              <a:t>‹#›</a:t>
            </a:fld>
            <a:endParaRPr lang="en-GB"/>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F8DBE-A88D-4ABF-8A0B-360DB0482071}"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222BA-2063-47E1-9D89-CB534DF16E0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57F8DBE-A88D-4ABF-8A0B-360DB0482071}" type="datetimeFigureOut">
              <a:rPr lang="en-GB" smtClean="0"/>
              <a:t>06/10/2015</a:t>
            </a:fld>
            <a:endParaRPr lang="en-GB"/>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GB"/>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1C222BA-2063-47E1-9D89-CB534DF16E0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noAutofit/>
          </a:bodyPr>
          <a:lstStyle/>
          <a:p>
            <a:r>
              <a:rPr lang="en-GB" sz="5400" cap="none" dirty="0">
                <a:solidFill>
                  <a:srgbClr val="006600"/>
                </a:solidFill>
                <a:latin typeface="Edwardian Script ITC" panose="030303020407070D0804" pitchFamily="66" charset="0"/>
              </a:rPr>
              <a:t>T</a:t>
            </a:r>
            <a:r>
              <a:rPr lang="en-GB" sz="5400" cap="none" dirty="0" smtClean="0">
                <a:solidFill>
                  <a:srgbClr val="006600"/>
                </a:solidFill>
                <a:latin typeface="Edwardian Script ITC" panose="030303020407070D0804" pitchFamily="66" charset="0"/>
              </a:rPr>
              <a:t>heory of Evolution </a:t>
            </a:r>
            <a:endParaRPr lang="en-GB" sz="5400" cap="none" dirty="0">
              <a:solidFill>
                <a:srgbClr val="006600"/>
              </a:solidFill>
              <a:latin typeface="Edwardian Script ITC" panose="030303020407070D0804" pitchFamily="66" charset="0"/>
            </a:endParaRP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118" y="2636912"/>
            <a:ext cx="4752242" cy="267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53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cap="none" dirty="0">
                <a:latin typeface="Edwardian Script ITC" panose="030303020407070D0804" pitchFamily="66" charset="0"/>
              </a:rPr>
              <a:t>E</a:t>
            </a:r>
            <a:r>
              <a:rPr lang="en-GB" sz="4400" cap="none" dirty="0" smtClean="0">
                <a:latin typeface="Edwardian Script ITC" panose="030303020407070D0804" pitchFamily="66" charset="0"/>
              </a:rPr>
              <a:t>rasmus Darwin</a:t>
            </a:r>
            <a:endParaRPr lang="en-GB" sz="4400" cap="none" dirty="0">
              <a:latin typeface="Edwardian Script ITC" panose="030303020407070D0804" pitchFamily="66" charset="0"/>
            </a:endParaRPr>
          </a:p>
        </p:txBody>
      </p:sp>
      <p:sp>
        <p:nvSpPr>
          <p:cNvPr id="3" name="Content Placeholder 2"/>
          <p:cNvSpPr>
            <a:spLocks noGrp="1"/>
          </p:cNvSpPr>
          <p:nvPr>
            <p:ph idx="1"/>
          </p:nvPr>
        </p:nvSpPr>
        <p:spPr/>
        <p:txBody>
          <a:bodyPr/>
          <a:lstStyle/>
          <a:p>
            <a:pPr indent="0">
              <a:buNone/>
            </a:pPr>
            <a:r>
              <a:rPr lang="en-GB" dirty="0" smtClean="0"/>
              <a:t>He was an English physician and natural Philosopher, working in the late 1700’s </a:t>
            </a:r>
          </a:p>
          <a:p>
            <a:pPr indent="0">
              <a:buNone/>
            </a:pPr>
            <a:r>
              <a:rPr lang="en-GB" dirty="0" smtClean="0"/>
              <a:t>He was Charles Darwin's </a:t>
            </a:r>
            <a:r>
              <a:rPr lang="en-GB" dirty="0" smtClean="0"/>
              <a:t>Grandfather</a:t>
            </a:r>
          </a:p>
          <a:p>
            <a:pPr indent="0">
              <a:buNone/>
            </a:pPr>
            <a:r>
              <a:rPr lang="en-GB" dirty="0" smtClean="0"/>
              <a:t>His theory of Biological evolution via natural selection was greatly criticised by the Church.</a:t>
            </a:r>
          </a:p>
          <a:p>
            <a:pPr indent="0">
              <a:buNone/>
            </a:pPr>
            <a:r>
              <a:rPr lang="en-GB" dirty="0" smtClean="0"/>
              <a:t>  </a:t>
            </a:r>
            <a:r>
              <a:rPr lang="en-GB" dirty="0" smtClean="0"/>
              <a:t>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277312"/>
            <a:ext cx="1872208" cy="138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55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412776"/>
            <a:ext cx="6400800" cy="685800"/>
          </a:xfrm>
        </p:spPr>
        <p:txBody>
          <a:bodyPr>
            <a:normAutofit fontScale="90000"/>
          </a:bodyPr>
          <a:lstStyle/>
          <a:p>
            <a:r>
              <a:rPr lang="en-GB" dirty="0" smtClean="0"/>
              <a:t>The theory of evolution </a:t>
            </a:r>
            <a:endParaRPr lang="en-GB" dirty="0"/>
          </a:p>
        </p:txBody>
      </p:sp>
      <p:sp>
        <p:nvSpPr>
          <p:cNvPr id="3" name="Content Placeholder 2"/>
          <p:cNvSpPr>
            <a:spLocks noGrp="1"/>
          </p:cNvSpPr>
          <p:nvPr>
            <p:ph idx="1"/>
          </p:nvPr>
        </p:nvSpPr>
        <p:spPr/>
        <p:txBody>
          <a:bodyPr>
            <a:normAutofit fontScale="92500"/>
          </a:bodyPr>
          <a:lstStyle/>
          <a:p>
            <a:r>
              <a:rPr lang="en-GB" dirty="0"/>
              <a:t>All of life on earth shares a common ancestor known as the last universal </a:t>
            </a:r>
            <a:r>
              <a:rPr lang="en-GB" dirty="0" smtClean="0"/>
              <a:t>ancestor, </a:t>
            </a:r>
            <a:r>
              <a:rPr lang="en-GB" dirty="0"/>
              <a:t>which lived approximately 3.5–3.8 billion years ago</a:t>
            </a:r>
            <a:r>
              <a:rPr lang="en-GB" dirty="0" smtClean="0"/>
              <a:t>. </a:t>
            </a:r>
          </a:p>
          <a:p>
            <a:r>
              <a:rPr lang="en-GB" dirty="0" smtClean="0"/>
              <a:t>Over time everything evolved to fit it s habitat,</a:t>
            </a:r>
          </a:p>
          <a:p>
            <a:r>
              <a:rPr lang="en-GB" dirty="0" smtClean="0"/>
              <a:t>Survival of the fittest – only those best suited to their habitat would go on to reproduce.</a:t>
            </a:r>
          </a:p>
          <a:p>
            <a:r>
              <a:rPr lang="en-GB" dirty="0"/>
              <a:t>Angered religious people because this contradicted their religion, for example the concept that God created humankind in his own image. </a:t>
            </a:r>
          </a:p>
          <a:p>
            <a:pPr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21907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32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Frankenstein</a:t>
            </a:r>
            <a:endParaRPr lang="en-GB" dirty="0"/>
          </a:p>
        </p:txBody>
      </p:sp>
      <p:sp>
        <p:nvSpPr>
          <p:cNvPr id="3" name="Content Placeholder 2"/>
          <p:cNvSpPr>
            <a:spLocks noGrp="1"/>
          </p:cNvSpPr>
          <p:nvPr>
            <p:ph idx="1"/>
          </p:nvPr>
        </p:nvSpPr>
        <p:spPr/>
        <p:txBody>
          <a:bodyPr/>
          <a:lstStyle/>
          <a:p>
            <a:r>
              <a:rPr lang="en-GB" dirty="0" smtClean="0"/>
              <a:t>This is relevant in Frankenstein, as it was clear that people were losing faith as science was advancing ahead of religion and ‘divine power’. This might have been the reason why Frankenstein felt that he could be a creator himself and act as God.</a:t>
            </a:r>
          </a:p>
          <a:p>
            <a:r>
              <a:rPr lang="en-GB" dirty="0" smtClean="0"/>
              <a:t>“I began the creation of the human being”.</a:t>
            </a:r>
          </a:p>
          <a:p>
            <a:r>
              <a:rPr lang="en-GB" dirty="0" smtClean="0"/>
              <a:t>“I succeeded in discovering the cause of generation and life”.</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20688"/>
            <a:ext cx="21907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901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61</TotalTime>
  <Words>190</Words>
  <Application>Microsoft Office PowerPoint</Application>
  <PresentationFormat>On-screen Show (4:3)</PresentationFormat>
  <Paragraphs>16</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Couture</vt:lpstr>
      <vt:lpstr>Theory of Evolution </vt:lpstr>
      <vt:lpstr>Erasmus Darwin</vt:lpstr>
      <vt:lpstr>The theory of evolution </vt:lpstr>
      <vt:lpstr>Frankenstein</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Evolution</dc:title>
  <dc:creator>Bethan E Taylor (141825)</dc:creator>
  <cp:lastModifiedBy>Bethan E Taylor (141825)</cp:lastModifiedBy>
  <cp:revision>8</cp:revision>
  <dcterms:created xsi:type="dcterms:W3CDTF">2015-10-01T10:45:35Z</dcterms:created>
  <dcterms:modified xsi:type="dcterms:W3CDTF">2015-10-06T13:02:22Z</dcterms:modified>
</cp:coreProperties>
</file>