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18/03/20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18/03/20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18/03/20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18/03/20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18/03/20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18/03/20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18/03/20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18/03/20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18/03/20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18/03/20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18/03/20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18/03/20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18/03/20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18/03/20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Streetcar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Feedbacl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183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 done!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all wrote really well on this and are heading in the right direction.</a:t>
            </a:r>
          </a:p>
          <a:p>
            <a:r>
              <a:rPr lang="en-US" dirty="0" smtClean="0"/>
              <a:t>Here are some general pointers to help you improve your grades, and some individual names who did well and whose paragraphs could be looked at.</a:t>
            </a:r>
          </a:p>
          <a:p>
            <a:pPr marL="0" indent="0">
              <a:buNone/>
            </a:pPr>
            <a:r>
              <a:rPr lang="en-US" dirty="0" smtClean="0"/>
              <a:t>Sadly I had to post them back before copying them here, so do share with others if you can, via email or group chats.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6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Remember, this is a play not a novel so</a:t>
            </a:r>
          </a:p>
          <a:p>
            <a:r>
              <a:rPr lang="en-US" dirty="0" smtClean="0"/>
              <a:t>‘audience’ not ‘readers’</a:t>
            </a:r>
          </a:p>
          <a:p>
            <a:r>
              <a:rPr lang="en-US" dirty="0" smtClean="0"/>
              <a:t>‘utterances’ ‘monologues’ ‘dialogues’ (between two people) not ‘paragraphs’ ‘sentences’ ‘chapters’ ‘novel’</a:t>
            </a:r>
          </a:p>
          <a:p>
            <a:r>
              <a:rPr lang="en-US" dirty="0" smtClean="0"/>
              <a:t>The title should always be either underlined or in inverted commas.</a:t>
            </a:r>
          </a:p>
          <a:p>
            <a:r>
              <a:rPr lang="en-US" dirty="0" smtClean="0"/>
              <a:t>And, please learnt to spell: ‘innuendo’ ‘connote’ ‘innate’ (note they all have a double ‘</a:t>
            </a:r>
            <a:r>
              <a:rPr lang="en-US" dirty="0" err="1" smtClean="0"/>
              <a:t>nn</a:t>
            </a:r>
            <a:r>
              <a:rPr lang="en-US" dirty="0" smtClean="0"/>
              <a:t>’.</a:t>
            </a:r>
          </a:p>
          <a:p>
            <a:r>
              <a:rPr lang="en-US" dirty="0" smtClean="0"/>
              <a:t>Also, Belle </a:t>
            </a:r>
            <a:r>
              <a:rPr lang="en-US" dirty="0" err="1" smtClean="0"/>
              <a:t>Reve</a:t>
            </a:r>
            <a:r>
              <a:rPr lang="en-US" dirty="0" smtClean="0"/>
              <a:t> (not Rev); and Williams with an ‘s’ always. If he needs an apostrophe it’s after the ‘s’ </a:t>
            </a:r>
            <a:r>
              <a:rPr lang="en-US" dirty="0" err="1" smtClean="0"/>
              <a:t>ie</a:t>
            </a:r>
            <a:endParaRPr lang="en-US" dirty="0" smtClean="0"/>
          </a:p>
          <a:p>
            <a:r>
              <a:rPr lang="en-US" dirty="0" smtClean="0"/>
              <a:t>Williams’ father was a violent alcoholic.</a:t>
            </a:r>
          </a:p>
        </p:txBody>
      </p:sp>
    </p:spTree>
    <p:extLst>
      <p:ext uri="{BB962C8B-B14F-4D97-AF65-F5344CB8AC3E}">
        <p14:creationId xmlns:p14="http://schemas.microsoft.com/office/powerpoint/2010/main" val="921566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Please use the term ‘desire’ somewhere in your essay, preferably in the intro. It’s a gift of a word to unpack and comment on.</a:t>
            </a:r>
          </a:p>
          <a:p>
            <a:r>
              <a:rPr lang="en-US" dirty="0" smtClean="0"/>
              <a:t>Williams has written a play about desire in many forms. Ostensibly about sexual desire, it’s so much about identity, security, place, love, romance, lust, an all American family unit, and much more. </a:t>
            </a:r>
            <a:endParaRPr lang="en-US" dirty="0"/>
          </a:p>
          <a:p>
            <a:r>
              <a:rPr lang="en-US" dirty="0" smtClean="0"/>
              <a:t>Spend a few minute now writing down what YOU think Williams’ intentions were in writing this play. What do YOU think he wanted to convey?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769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A02 The way the writer conveys meaning 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And shapes texts.</a:t>
            </a:r>
          </a:p>
          <a:p>
            <a:r>
              <a:rPr lang="en-US" dirty="0" smtClean="0"/>
              <a:t>The question will always involve some kind of word that links to ‘portrayal’ ‘presentation’ and the like.</a:t>
            </a:r>
          </a:p>
          <a:p>
            <a:r>
              <a:rPr lang="en-US" dirty="0" smtClean="0"/>
              <a:t>You’re always going to be asked how Williams has created this and why.</a:t>
            </a:r>
          </a:p>
          <a:p>
            <a:r>
              <a:rPr lang="en-US" dirty="0" smtClean="0"/>
              <a:t>So, you must always write about </a:t>
            </a:r>
            <a:r>
              <a:rPr lang="en-US" dirty="0" err="1" smtClean="0"/>
              <a:t>charcter</a:t>
            </a:r>
            <a:r>
              <a:rPr lang="en-US" dirty="0" smtClean="0"/>
              <a:t> through dialogue, </a:t>
            </a:r>
            <a:r>
              <a:rPr lang="en-US" dirty="0" err="1" smtClean="0"/>
              <a:t>didascalia</a:t>
            </a:r>
            <a:r>
              <a:rPr lang="en-US" dirty="0" smtClean="0"/>
              <a:t>, stage directions; </a:t>
            </a:r>
            <a:r>
              <a:rPr lang="en-US" dirty="0" err="1" smtClean="0"/>
              <a:t>colour</a:t>
            </a:r>
            <a:r>
              <a:rPr lang="en-US" dirty="0" smtClean="0"/>
              <a:t> through props and setting; music through soundscape; light through </a:t>
            </a:r>
            <a:r>
              <a:rPr lang="en-US" dirty="0" err="1" smtClean="0"/>
              <a:t>didascalia</a:t>
            </a:r>
            <a:r>
              <a:rPr lang="en-US" dirty="0" smtClean="0"/>
              <a:t>; and tension and drama through the structure of each scene and the whole play.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683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AO3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Remember to keep linking these back to your points.</a:t>
            </a:r>
          </a:p>
          <a:p>
            <a:r>
              <a:rPr lang="en-US" dirty="0" smtClean="0"/>
              <a:t>Alcoholism, violence, in Williams’ father.</a:t>
            </a:r>
          </a:p>
          <a:p>
            <a:r>
              <a:rPr lang="en-US" dirty="0" smtClean="0"/>
              <a:t>Southern states and change.</a:t>
            </a:r>
          </a:p>
          <a:p>
            <a:r>
              <a:rPr lang="en-US" dirty="0" smtClean="0"/>
              <a:t>Williams’ homosexuality.</a:t>
            </a:r>
          </a:p>
          <a:p>
            <a:r>
              <a:rPr lang="en-US" dirty="0" smtClean="0"/>
              <a:t>New Orleans and new south: vibrant, cosmopolitan, </a:t>
            </a:r>
          </a:p>
          <a:p>
            <a:r>
              <a:rPr lang="en-US" dirty="0" smtClean="0"/>
              <a:t>Women in 1940s changing role, but not fully emancipated yet. </a:t>
            </a:r>
            <a:endParaRPr lang="en-US" dirty="0"/>
          </a:p>
          <a:p>
            <a:r>
              <a:rPr lang="en-US" dirty="0" smtClean="0"/>
              <a:t>Mental health and society’s attitude towards it (Williams’ sister).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741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I put an </a:t>
            </a:r>
            <a:r>
              <a:rPr lang="en-US" dirty="0" err="1" smtClean="0"/>
              <a:t>asterix</a:t>
            </a:r>
            <a:r>
              <a:rPr lang="en-US" dirty="0" smtClean="0"/>
              <a:t> by one of your paragraphs then please share with the others because these are the juicy points. I know it did this for:</a:t>
            </a:r>
          </a:p>
          <a:p>
            <a:r>
              <a:rPr lang="en-US" dirty="0" smtClean="0"/>
              <a:t>Ella</a:t>
            </a:r>
          </a:p>
          <a:p>
            <a:r>
              <a:rPr lang="en-US" dirty="0" err="1" smtClean="0"/>
              <a:t>Tamsin</a:t>
            </a:r>
            <a:endParaRPr lang="en-US" dirty="0" smtClean="0"/>
          </a:p>
          <a:p>
            <a:r>
              <a:rPr lang="en-US" dirty="0" smtClean="0"/>
              <a:t>Amber</a:t>
            </a:r>
          </a:p>
          <a:p>
            <a:r>
              <a:rPr lang="en-US" dirty="0" smtClean="0"/>
              <a:t>Lorna</a:t>
            </a:r>
          </a:p>
          <a:p>
            <a:r>
              <a:rPr lang="en-US" dirty="0" err="1" smtClean="0"/>
              <a:t>Seb</a:t>
            </a:r>
            <a:r>
              <a:rPr lang="en-US" dirty="0" smtClean="0"/>
              <a:t> and more.  </a:t>
            </a:r>
            <a:r>
              <a:rPr lang="en-US" dirty="0" err="1" smtClean="0"/>
              <a:t>Toodles</a:t>
            </a:r>
            <a:r>
              <a:rPr lang="en-US" smtClean="0"/>
              <a:t> for now.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0600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25</TotalTime>
  <Words>499</Words>
  <Application>Microsoft Macintosh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Summer</vt:lpstr>
      <vt:lpstr>Streetcar essay</vt:lpstr>
      <vt:lpstr>Well done!</vt:lpstr>
      <vt:lpstr>AO1</vt:lpstr>
      <vt:lpstr>The title</vt:lpstr>
      <vt:lpstr>A02 The way the writer conveys meaning …</vt:lpstr>
      <vt:lpstr>AO3 context</vt:lpstr>
      <vt:lpstr>Finally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Streetcar essay</dc:title>
  <dc:creator>john Alexander</dc:creator>
  <cp:lastModifiedBy>john Alexander</cp:lastModifiedBy>
  <cp:revision>3</cp:revision>
  <dcterms:created xsi:type="dcterms:W3CDTF">2020-03-18T15:19:57Z</dcterms:created>
  <dcterms:modified xsi:type="dcterms:W3CDTF">2020-03-18T15:44:59Z</dcterms:modified>
</cp:coreProperties>
</file>