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03" d="100"/>
          <a:sy n="103" d="100"/>
        </p:scale>
        <p:origin x="138" y="3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3F7553E-A04F-4AD0-A41A-967090B88D38}" type="datetimeFigureOut">
              <a:rPr lang="en-GB" smtClean="0"/>
              <a:t>13/09/2016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1C3E7C7-D411-4268-9414-4A04E1BE92AA}" type="slidenum">
              <a:rPr lang="en-GB" smtClean="0"/>
              <a:t>‹#›</a:t>
            </a:fld>
            <a:endParaRPr lang="en-GB"/>
          </a:p>
        </p:txBody>
      </p:sp>
    </p:spTree>
    <p:extLst>
      <p:ext uri="{BB962C8B-B14F-4D97-AF65-F5344CB8AC3E}">
        <p14:creationId xmlns:p14="http://schemas.microsoft.com/office/powerpoint/2010/main" val="34338470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3F7553E-A04F-4AD0-A41A-967090B88D38}" type="datetimeFigureOut">
              <a:rPr lang="en-GB" smtClean="0"/>
              <a:t>13/09/2016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1C3E7C7-D411-4268-9414-4A04E1BE92AA}" type="slidenum">
              <a:rPr lang="en-GB" smtClean="0"/>
              <a:t>‹#›</a:t>
            </a:fld>
            <a:endParaRPr lang="en-GB"/>
          </a:p>
        </p:txBody>
      </p:sp>
    </p:spTree>
    <p:extLst>
      <p:ext uri="{BB962C8B-B14F-4D97-AF65-F5344CB8AC3E}">
        <p14:creationId xmlns:p14="http://schemas.microsoft.com/office/powerpoint/2010/main" val="30085970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3F7553E-A04F-4AD0-A41A-967090B88D38}" type="datetimeFigureOut">
              <a:rPr lang="en-GB" smtClean="0"/>
              <a:t>13/09/2016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1C3E7C7-D411-4268-9414-4A04E1BE92AA}" type="slidenum">
              <a:rPr lang="en-GB" smtClean="0"/>
              <a:t>‹#›</a:t>
            </a:fld>
            <a:endParaRPr lang="en-GB"/>
          </a:p>
        </p:txBody>
      </p:sp>
    </p:spTree>
    <p:extLst>
      <p:ext uri="{BB962C8B-B14F-4D97-AF65-F5344CB8AC3E}">
        <p14:creationId xmlns:p14="http://schemas.microsoft.com/office/powerpoint/2010/main" val="9015353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3F7553E-A04F-4AD0-A41A-967090B88D38}" type="datetimeFigureOut">
              <a:rPr lang="en-GB" smtClean="0"/>
              <a:t>13/09/2016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1C3E7C7-D411-4268-9414-4A04E1BE92AA}" type="slidenum">
              <a:rPr lang="en-GB" smtClean="0"/>
              <a:t>‹#›</a:t>
            </a:fld>
            <a:endParaRPr lang="en-GB"/>
          </a:p>
        </p:txBody>
      </p:sp>
    </p:spTree>
    <p:extLst>
      <p:ext uri="{BB962C8B-B14F-4D97-AF65-F5344CB8AC3E}">
        <p14:creationId xmlns:p14="http://schemas.microsoft.com/office/powerpoint/2010/main" val="14034984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3F7553E-A04F-4AD0-A41A-967090B88D38}" type="datetimeFigureOut">
              <a:rPr lang="en-GB" smtClean="0"/>
              <a:t>13/09/2016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1C3E7C7-D411-4268-9414-4A04E1BE92AA}" type="slidenum">
              <a:rPr lang="en-GB" smtClean="0"/>
              <a:t>‹#›</a:t>
            </a:fld>
            <a:endParaRPr lang="en-GB"/>
          </a:p>
        </p:txBody>
      </p:sp>
    </p:spTree>
    <p:extLst>
      <p:ext uri="{BB962C8B-B14F-4D97-AF65-F5344CB8AC3E}">
        <p14:creationId xmlns:p14="http://schemas.microsoft.com/office/powerpoint/2010/main" val="19025108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3F7553E-A04F-4AD0-A41A-967090B88D38}" type="datetimeFigureOut">
              <a:rPr lang="en-GB" smtClean="0"/>
              <a:t>13/09/2016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1C3E7C7-D411-4268-9414-4A04E1BE92AA}" type="slidenum">
              <a:rPr lang="en-GB" smtClean="0"/>
              <a:t>‹#›</a:t>
            </a:fld>
            <a:endParaRPr lang="en-GB"/>
          </a:p>
        </p:txBody>
      </p:sp>
    </p:spTree>
    <p:extLst>
      <p:ext uri="{BB962C8B-B14F-4D97-AF65-F5344CB8AC3E}">
        <p14:creationId xmlns:p14="http://schemas.microsoft.com/office/powerpoint/2010/main" val="1968045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3F7553E-A04F-4AD0-A41A-967090B88D38}" type="datetimeFigureOut">
              <a:rPr lang="en-GB" smtClean="0"/>
              <a:t>13/09/2016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1C3E7C7-D411-4268-9414-4A04E1BE92AA}" type="slidenum">
              <a:rPr lang="en-GB" smtClean="0"/>
              <a:t>‹#›</a:t>
            </a:fld>
            <a:endParaRPr lang="en-GB"/>
          </a:p>
        </p:txBody>
      </p:sp>
    </p:spTree>
    <p:extLst>
      <p:ext uri="{BB962C8B-B14F-4D97-AF65-F5344CB8AC3E}">
        <p14:creationId xmlns:p14="http://schemas.microsoft.com/office/powerpoint/2010/main" val="9313610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3F7553E-A04F-4AD0-A41A-967090B88D38}" type="datetimeFigureOut">
              <a:rPr lang="en-GB" smtClean="0"/>
              <a:t>13/09/2016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1C3E7C7-D411-4268-9414-4A04E1BE92AA}" type="slidenum">
              <a:rPr lang="en-GB" smtClean="0"/>
              <a:t>‹#›</a:t>
            </a:fld>
            <a:endParaRPr lang="en-GB"/>
          </a:p>
        </p:txBody>
      </p:sp>
    </p:spTree>
    <p:extLst>
      <p:ext uri="{BB962C8B-B14F-4D97-AF65-F5344CB8AC3E}">
        <p14:creationId xmlns:p14="http://schemas.microsoft.com/office/powerpoint/2010/main" val="36572923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F7553E-A04F-4AD0-A41A-967090B88D38}" type="datetimeFigureOut">
              <a:rPr lang="en-GB" smtClean="0"/>
              <a:t>13/09/2016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1C3E7C7-D411-4268-9414-4A04E1BE92AA}" type="slidenum">
              <a:rPr lang="en-GB" smtClean="0"/>
              <a:t>‹#›</a:t>
            </a:fld>
            <a:endParaRPr lang="en-GB"/>
          </a:p>
        </p:txBody>
      </p:sp>
    </p:spTree>
    <p:extLst>
      <p:ext uri="{BB962C8B-B14F-4D97-AF65-F5344CB8AC3E}">
        <p14:creationId xmlns:p14="http://schemas.microsoft.com/office/powerpoint/2010/main" val="11110708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F7553E-A04F-4AD0-A41A-967090B88D38}" type="datetimeFigureOut">
              <a:rPr lang="en-GB" smtClean="0"/>
              <a:t>13/09/2016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1C3E7C7-D411-4268-9414-4A04E1BE92AA}" type="slidenum">
              <a:rPr lang="en-GB" smtClean="0"/>
              <a:t>‹#›</a:t>
            </a:fld>
            <a:endParaRPr lang="en-GB"/>
          </a:p>
        </p:txBody>
      </p:sp>
    </p:spTree>
    <p:extLst>
      <p:ext uri="{BB962C8B-B14F-4D97-AF65-F5344CB8AC3E}">
        <p14:creationId xmlns:p14="http://schemas.microsoft.com/office/powerpoint/2010/main" val="1155588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F7553E-A04F-4AD0-A41A-967090B88D38}" type="datetimeFigureOut">
              <a:rPr lang="en-GB" smtClean="0"/>
              <a:t>13/09/2016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1C3E7C7-D411-4268-9414-4A04E1BE92AA}" type="slidenum">
              <a:rPr lang="en-GB" smtClean="0"/>
              <a:t>‹#›</a:t>
            </a:fld>
            <a:endParaRPr lang="en-GB"/>
          </a:p>
        </p:txBody>
      </p:sp>
    </p:spTree>
    <p:extLst>
      <p:ext uri="{BB962C8B-B14F-4D97-AF65-F5344CB8AC3E}">
        <p14:creationId xmlns:p14="http://schemas.microsoft.com/office/powerpoint/2010/main" val="21016690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F7553E-A04F-4AD0-A41A-967090B88D38}" type="datetimeFigureOut">
              <a:rPr lang="en-GB" smtClean="0"/>
              <a:t>13/09/2016</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C3E7C7-D411-4268-9414-4A04E1BE92AA}" type="slidenum">
              <a:rPr lang="en-GB" smtClean="0"/>
              <a:t>‹#›</a:t>
            </a:fld>
            <a:endParaRPr lang="en-GB"/>
          </a:p>
        </p:txBody>
      </p:sp>
    </p:spTree>
    <p:extLst>
      <p:ext uri="{BB962C8B-B14F-4D97-AF65-F5344CB8AC3E}">
        <p14:creationId xmlns:p14="http://schemas.microsoft.com/office/powerpoint/2010/main" val="14311887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CHAUCER BACKGROUND</a:t>
            </a:r>
            <a:endParaRPr lang="en-GB" dirty="0"/>
          </a:p>
        </p:txBody>
      </p:sp>
      <p:sp>
        <p:nvSpPr>
          <p:cNvPr id="3" name="Subtitle 2"/>
          <p:cNvSpPr>
            <a:spLocks noGrp="1"/>
          </p:cNvSpPr>
          <p:nvPr>
            <p:ph type="subTitle" idx="1"/>
          </p:nvPr>
        </p:nvSpPr>
        <p:spPr/>
        <p:txBody>
          <a:bodyPr/>
          <a:lstStyle/>
          <a:p>
            <a:r>
              <a:rPr lang="en-GB" dirty="0" smtClean="0"/>
              <a:t>By Sophie x2</a:t>
            </a:r>
            <a:endParaRPr lang="en-GB" dirty="0"/>
          </a:p>
        </p:txBody>
      </p:sp>
      <p:pic>
        <p:nvPicPr>
          <p:cNvPr id="1026" name="Picture 2" descr="Image resul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74228" y="4000500"/>
            <a:ext cx="2680931" cy="26809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36483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fade">
                                      <p:cBhvr>
                                        <p:cTn id="7" dur="2000"/>
                                        <p:tgtEl>
                                          <p:spTgt spid="1026"/>
                                        </p:tgtEl>
                                      </p:cBhvr>
                                    </p:animEffect>
                                    <p:anim calcmode="lin" valueType="num">
                                      <p:cBhvr>
                                        <p:cTn id="8" dur="2000" fill="hold"/>
                                        <p:tgtEl>
                                          <p:spTgt spid="1026"/>
                                        </p:tgtEl>
                                        <p:attrNameLst>
                                          <p:attrName>ppt_w</p:attrName>
                                        </p:attrNameLst>
                                      </p:cBhvr>
                                      <p:tavLst>
                                        <p:tav tm="0" fmla="#ppt_w*sin(2.5*pi*$)">
                                          <p:val>
                                            <p:fltVal val="0"/>
                                          </p:val>
                                        </p:tav>
                                        <p:tav tm="100000">
                                          <p:val>
                                            <p:fltVal val="1"/>
                                          </p:val>
                                        </p:tav>
                                      </p:tavLst>
                                    </p:anim>
                                    <p:anim calcmode="lin" valueType="num">
                                      <p:cBhvr>
                                        <p:cTn id="9" dur="2000" fill="hold"/>
                                        <p:tgtEl>
                                          <p:spTgt spid="102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9000" b="-39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FF00"/>
                </a:solidFill>
              </a:rPr>
              <a:t>Chaucer was an MP</a:t>
            </a:r>
            <a:endParaRPr lang="en-GB" dirty="0">
              <a:solidFill>
                <a:srgbClr val="FFFF00"/>
              </a:solidFill>
            </a:endParaRPr>
          </a:p>
        </p:txBody>
      </p:sp>
      <p:sp>
        <p:nvSpPr>
          <p:cNvPr id="3" name="Content Placeholder 2"/>
          <p:cNvSpPr>
            <a:spLocks noGrp="1"/>
          </p:cNvSpPr>
          <p:nvPr>
            <p:ph idx="1"/>
          </p:nvPr>
        </p:nvSpPr>
        <p:spPr/>
        <p:txBody>
          <a:bodyPr>
            <a:normAutofit/>
          </a:bodyPr>
          <a:lstStyle/>
          <a:p>
            <a:pPr fontAlgn="base"/>
            <a:r>
              <a:rPr lang="en-GB" dirty="0">
                <a:solidFill>
                  <a:srgbClr val="FFFF00"/>
                </a:solidFill>
              </a:rPr>
              <a:t> In 1386, Chaucer was a Member of Parliament for Kent. In those days, Parliament sat for just two months a year, in October and November, and Chaucer was only returned as MP for one year. So his political career was hardly long-lasting. But it was eventful. Chaucer’s Parliament of 1386 would go down in history as the ‘Wonderful Parliament’, which responded to King Richard II’s extravagant expenditure (and lavishing of gifts upon his favourites) by appointing fourteen Commissioners to keep tabs on Richard’s money. Chaucer’s son Thomas would later be </a:t>
            </a:r>
            <a:r>
              <a:rPr lang="en-GB" dirty="0" smtClean="0">
                <a:solidFill>
                  <a:srgbClr val="FFFF00"/>
                </a:solidFill>
              </a:rPr>
              <a:t>speaker of the House of Commons. </a:t>
            </a:r>
            <a:endParaRPr lang="en-GB" dirty="0">
              <a:solidFill>
                <a:srgbClr val="FFFF00"/>
              </a:solidFill>
            </a:endParaRPr>
          </a:p>
          <a:p>
            <a:endParaRPr lang="en-GB" dirty="0"/>
          </a:p>
        </p:txBody>
      </p:sp>
    </p:spTree>
    <p:extLst>
      <p:ext uri="{BB962C8B-B14F-4D97-AF65-F5344CB8AC3E}">
        <p14:creationId xmlns:p14="http://schemas.microsoft.com/office/powerpoint/2010/main" val="34744919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9000" b="-39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27803"/>
            <a:ext cx="10515600" cy="1325563"/>
          </a:xfrm>
        </p:spPr>
        <p:txBody>
          <a:bodyPr/>
          <a:lstStyle/>
          <a:p>
            <a:r>
              <a:rPr lang="en-GB" dirty="0" smtClean="0">
                <a:solidFill>
                  <a:srgbClr val="FFFF00"/>
                </a:solidFill>
              </a:rPr>
              <a:t>Chaucer was accused of rape</a:t>
            </a:r>
            <a:endParaRPr lang="en-GB" dirty="0">
              <a:solidFill>
                <a:srgbClr val="FFFF00"/>
              </a:solidFill>
            </a:endParaRPr>
          </a:p>
        </p:txBody>
      </p:sp>
      <p:sp>
        <p:nvSpPr>
          <p:cNvPr id="3" name="Content Placeholder 2"/>
          <p:cNvSpPr>
            <a:spLocks noGrp="1"/>
          </p:cNvSpPr>
          <p:nvPr>
            <p:ph idx="1"/>
          </p:nvPr>
        </p:nvSpPr>
        <p:spPr/>
        <p:txBody>
          <a:bodyPr>
            <a:normAutofit/>
          </a:bodyPr>
          <a:lstStyle/>
          <a:p>
            <a:r>
              <a:rPr lang="en-GB" dirty="0">
                <a:solidFill>
                  <a:srgbClr val="FFFF00"/>
                </a:solidFill>
              </a:rPr>
              <a:t> He was charged with ‘rape’. </a:t>
            </a:r>
            <a:r>
              <a:rPr lang="en-GB" dirty="0" smtClean="0">
                <a:solidFill>
                  <a:srgbClr val="FFFF00"/>
                </a:solidFill>
              </a:rPr>
              <a:t>. </a:t>
            </a:r>
            <a:r>
              <a:rPr lang="en-GB" dirty="0">
                <a:solidFill>
                  <a:srgbClr val="FFFF00"/>
                </a:solidFill>
              </a:rPr>
              <a:t>Chaucer the great poet, also a possible rapist</a:t>
            </a:r>
            <a:r>
              <a:rPr lang="en-GB" dirty="0" smtClean="0">
                <a:solidFill>
                  <a:srgbClr val="FFFF00"/>
                </a:solidFill>
              </a:rPr>
              <a:t>???? </a:t>
            </a:r>
            <a:r>
              <a:rPr lang="en-GB" dirty="0">
                <a:solidFill>
                  <a:srgbClr val="FFFF00"/>
                </a:solidFill>
              </a:rPr>
              <a:t>But the incident is something of a mystery: ‘rape’ in the fourteenth century was a term also applied to abduction (the word has its origins in the Latin </a:t>
            </a:r>
            <a:r>
              <a:rPr lang="en-GB" i="1" dirty="0" err="1">
                <a:solidFill>
                  <a:srgbClr val="FFFF00"/>
                </a:solidFill>
              </a:rPr>
              <a:t>rapere</a:t>
            </a:r>
            <a:r>
              <a:rPr lang="en-GB" dirty="0">
                <a:solidFill>
                  <a:srgbClr val="FFFF00"/>
                </a:solidFill>
              </a:rPr>
              <a:t>, ‘seize’), so it’s not clear whether Chaucer’s crime was kidnapping or something even worse, </a:t>
            </a:r>
            <a:r>
              <a:rPr lang="en-GB" dirty="0" smtClean="0">
                <a:solidFill>
                  <a:srgbClr val="FFFF00"/>
                </a:solidFill>
              </a:rPr>
              <a:t>In </a:t>
            </a:r>
            <a:r>
              <a:rPr lang="en-GB" dirty="0">
                <a:solidFill>
                  <a:srgbClr val="FFFF00"/>
                </a:solidFill>
              </a:rPr>
              <a:t>1380 one Cecily </a:t>
            </a:r>
            <a:r>
              <a:rPr lang="en-GB" dirty="0" err="1">
                <a:solidFill>
                  <a:srgbClr val="FFFF00"/>
                </a:solidFill>
              </a:rPr>
              <a:t>Chaumpaigne</a:t>
            </a:r>
            <a:r>
              <a:rPr lang="en-GB" dirty="0">
                <a:solidFill>
                  <a:srgbClr val="FFFF00"/>
                </a:solidFill>
              </a:rPr>
              <a:t> released Chaucer from ‘all manner of actions such as they relate to my rape or any other thing or cause’ (this is the English translation of the court rolls, which were written in Latin). But what was the ‘rape’ </a:t>
            </a:r>
            <a:r>
              <a:rPr lang="en-GB" dirty="0" err="1">
                <a:solidFill>
                  <a:srgbClr val="FFFF00"/>
                </a:solidFill>
              </a:rPr>
              <a:t>Chaumpaigne</a:t>
            </a:r>
            <a:r>
              <a:rPr lang="en-GB" dirty="0">
                <a:solidFill>
                  <a:srgbClr val="FFFF00"/>
                </a:solidFill>
              </a:rPr>
              <a:t> referred to here? We’ll probably never </a:t>
            </a:r>
            <a:r>
              <a:rPr lang="en-GB" dirty="0" smtClean="0">
                <a:solidFill>
                  <a:srgbClr val="FFFF00"/>
                </a:solidFill>
              </a:rPr>
              <a:t>know…</a:t>
            </a:r>
            <a:endParaRPr lang="en-GB" dirty="0">
              <a:solidFill>
                <a:srgbClr val="FFFF00"/>
              </a:solidFill>
            </a:endParaRPr>
          </a:p>
        </p:txBody>
      </p:sp>
    </p:spTree>
    <p:extLst>
      <p:ext uri="{BB962C8B-B14F-4D97-AF65-F5344CB8AC3E}">
        <p14:creationId xmlns:p14="http://schemas.microsoft.com/office/powerpoint/2010/main" val="117660031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TotalTime>
  <Words>14</Words>
  <Application>Microsoft Office PowerPoint</Application>
  <PresentationFormat>Widescreen</PresentationFormat>
  <Paragraphs>6</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CHAUCER BACKGROUND</vt:lpstr>
      <vt:lpstr>Chaucer was an MP</vt:lpstr>
      <vt:lpstr>Chaucer was accused of rape</vt:lpstr>
    </vt:vector>
  </TitlesOfParts>
  <Company>Godalming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CHAUCER BACKGROUND</dc:title>
  <dc:creator>Sophie T Parry-Williams (154111)</dc:creator>
  <cp:lastModifiedBy>Sophie T Parry-Williams (154111)</cp:lastModifiedBy>
  <cp:revision>2</cp:revision>
  <dcterms:created xsi:type="dcterms:W3CDTF">2016-09-13T13:27:06Z</dcterms:created>
  <dcterms:modified xsi:type="dcterms:W3CDTF">2016-09-13T13:39:48Z</dcterms:modified>
</cp:coreProperties>
</file>