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Canterbury Tales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78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185" y="11514792"/>
            <a:ext cx="3938467" cy="464753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Written in middle English between 1387-1400 and encounters the pilgrimage to the shrine of Thomas Becket in Canterbury, Kent. The main reason for this is that people thought if they touched a piece of cloth soaked in his blood it would cure them of blindness, epilepsy and leprosy.</a:t>
            </a:r>
          </a:p>
          <a:p>
            <a:r>
              <a:rPr lang="en-GB" dirty="0" smtClean="0"/>
              <a:t>The tales attempt to engage different social types of people for example a monk, a knight and a man of law.</a:t>
            </a:r>
          </a:p>
          <a:p>
            <a:r>
              <a:rPr lang="en-GB" dirty="0" smtClean="0"/>
              <a:t>Wealthy people sometimes preferred to pay others to go on the pilgrimage for them. </a:t>
            </a:r>
          </a:p>
          <a:p>
            <a:endParaRPr lang="en-GB" dirty="0"/>
          </a:p>
        </p:txBody>
      </p:sp>
      <p:pic>
        <p:nvPicPr>
          <p:cNvPr id="1026" name="Picture 2" descr="Image result for chau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48" y="3970637"/>
            <a:ext cx="2117596" cy="235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anterbury tales 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799832"/>
            <a:ext cx="1903548" cy="288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45002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92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Slice</vt:lpstr>
      <vt:lpstr>Canterbury Tales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Canterbury Tales</dc:title>
  <dc:creator>Tabitha D Peat (153610)</dc:creator>
  <cp:lastModifiedBy>Tabitha D Peat (153610)</cp:lastModifiedBy>
  <cp:revision>2</cp:revision>
  <dcterms:created xsi:type="dcterms:W3CDTF">2016-09-13T13:25:22Z</dcterms:created>
  <dcterms:modified xsi:type="dcterms:W3CDTF">2016-09-13T13:37:00Z</dcterms:modified>
</cp:coreProperties>
</file>