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20" d="100"/>
          <a:sy n="120" d="100"/>
        </p:scale>
        <p:origin x="120" y="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BC686DA-8B26-426D-9598-478A9DF0BB76}" type="datetimeFigureOut">
              <a:rPr lang="en-GB" smtClean="0"/>
              <a:t>13/09/2016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A1E4AE1-6367-48D3-BD00-DEB203AF7A98}" type="slidenum">
              <a:rPr lang="en-GB" smtClean="0"/>
              <a:t>‹#›</a:t>
            </a:fld>
            <a:endParaRPr lang="en-GB"/>
          </a:p>
        </p:txBody>
      </p:sp>
    </p:spTree>
    <p:extLst>
      <p:ext uri="{BB962C8B-B14F-4D97-AF65-F5344CB8AC3E}">
        <p14:creationId xmlns:p14="http://schemas.microsoft.com/office/powerpoint/2010/main" val="4055197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BC686DA-8B26-426D-9598-478A9DF0BB76}" type="datetimeFigureOut">
              <a:rPr lang="en-GB" smtClean="0"/>
              <a:t>13/09/2016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A1E4AE1-6367-48D3-BD00-DEB203AF7A98}" type="slidenum">
              <a:rPr lang="en-GB" smtClean="0"/>
              <a:t>‹#›</a:t>
            </a:fld>
            <a:endParaRPr lang="en-GB"/>
          </a:p>
        </p:txBody>
      </p:sp>
    </p:spTree>
    <p:extLst>
      <p:ext uri="{BB962C8B-B14F-4D97-AF65-F5344CB8AC3E}">
        <p14:creationId xmlns:p14="http://schemas.microsoft.com/office/powerpoint/2010/main" val="30861915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BC686DA-8B26-426D-9598-478A9DF0BB76}" type="datetimeFigureOut">
              <a:rPr lang="en-GB" smtClean="0"/>
              <a:t>13/09/2016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A1E4AE1-6367-48D3-BD00-DEB203AF7A98}" type="slidenum">
              <a:rPr lang="en-GB" smtClean="0"/>
              <a:t>‹#›</a:t>
            </a:fld>
            <a:endParaRPr lang="en-GB"/>
          </a:p>
        </p:txBody>
      </p:sp>
    </p:spTree>
    <p:extLst>
      <p:ext uri="{BB962C8B-B14F-4D97-AF65-F5344CB8AC3E}">
        <p14:creationId xmlns:p14="http://schemas.microsoft.com/office/powerpoint/2010/main" val="753023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BC686DA-8B26-426D-9598-478A9DF0BB76}" type="datetimeFigureOut">
              <a:rPr lang="en-GB" smtClean="0"/>
              <a:t>13/09/2016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A1E4AE1-6367-48D3-BD00-DEB203AF7A98}" type="slidenum">
              <a:rPr lang="en-GB" smtClean="0"/>
              <a:t>‹#›</a:t>
            </a:fld>
            <a:endParaRPr lang="en-GB"/>
          </a:p>
        </p:txBody>
      </p:sp>
    </p:spTree>
    <p:extLst>
      <p:ext uri="{BB962C8B-B14F-4D97-AF65-F5344CB8AC3E}">
        <p14:creationId xmlns:p14="http://schemas.microsoft.com/office/powerpoint/2010/main" val="3297726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BC686DA-8B26-426D-9598-478A9DF0BB76}" type="datetimeFigureOut">
              <a:rPr lang="en-GB" smtClean="0"/>
              <a:t>13/09/2016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A1E4AE1-6367-48D3-BD00-DEB203AF7A98}" type="slidenum">
              <a:rPr lang="en-GB" smtClean="0"/>
              <a:t>‹#›</a:t>
            </a:fld>
            <a:endParaRPr lang="en-GB"/>
          </a:p>
        </p:txBody>
      </p:sp>
    </p:spTree>
    <p:extLst>
      <p:ext uri="{BB962C8B-B14F-4D97-AF65-F5344CB8AC3E}">
        <p14:creationId xmlns:p14="http://schemas.microsoft.com/office/powerpoint/2010/main" val="2157525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BC686DA-8B26-426D-9598-478A9DF0BB76}" type="datetimeFigureOut">
              <a:rPr lang="en-GB" smtClean="0"/>
              <a:t>13/09/2016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A1E4AE1-6367-48D3-BD00-DEB203AF7A98}" type="slidenum">
              <a:rPr lang="en-GB" smtClean="0"/>
              <a:t>‹#›</a:t>
            </a:fld>
            <a:endParaRPr lang="en-GB"/>
          </a:p>
        </p:txBody>
      </p:sp>
    </p:spTree>
    <p:extLst>
      <p:ext uri="{BB962C8B-B14F-4D97-AF65-F5344CB8AC3E}">
        <p14:creationId xmlns:p14="http://schemas.microsoft.com/office/powerpoint/2010/main" val="2864387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BC686DA-8B26-426D-9598-478A9DF0BB76}" type="datetimeFigureOut">
              <a:rPr lang="en-GB" smtClean="0"/>
              <a:t>13/09/2016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A1E4AE1-6367-48D3-BD00-DEB203AF7A98}" type="slidenum">
              <a:rPr lang="en-GB" smtClean="0"/>
              <a:t>‹#›</a:t>
            </a:fld>
            <a:endParaRPr lang="en-GB"/>
          </a:p>
        </p:txBody>
      </p:sp>
    </p:spTree>
    <p:extLst>
      <p:ext uri="{BB962C8B-B14F-4D97-AF65-F5344CB8AC3E}">
        <p14:creationId xmlns:p14="http://schemas.microsoft.com/office/powerpoint/2010/main" val="2629452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BC686DA-8B26-426D-9598-478A9DF0BB76}" type="datetimeFigureOut">
              <a:rPr lang="en-GB" smtClean="0"/>
              <a:t>13/09/2016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A1E4AE1-6367-48D3-BD00-DEB203AF7A98}" type="slidenum">
              <a:rPr lang="en-GB" smtClean="0"/>
              <a:t>‹#›</a:t>
            </a:fld>
            <a:endParaRPr lang="en-GB"/>
          </a:p>
        </p:txBody>
      </p:sp>
    </p:spTree>
    <p:extLst>
      <p:ext uri="{BB962C8B-B14F-4D97-AF65-F5344CB8AC3E}">
        <p14:creationId xmlns:p14="http://schemas.microsoft.com/office/powerpoint/2010/main" val="3762503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C686DA-8B26-426D-9598-478A9DF0BB76}" type="datetimeFigureOut">
              <a:rPr lang="en-GB" smtClean="0"/>
              <a:t>13/09/2016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A1E4AE1-6367-48D3-BD00-DEB203AF7A98}" type="slidenum">
              <a:rPr lang="en-GB" smtClean="0"/>
              <a:t>‹#›</a:t>
            </a:fld>
            <a:endParaRPr lang="en-GB"/>
          </a:p>
        </p:txBody>
      </p:sp>
    </p:spTree>
    <p:extLst>
      <p:ext uri="{BB962C8B-B14F-4D97-AF65-F5344CB8AC3E}">
        <p14:creationId xmlns:p14="http://schemas.microsoft.com/office/powerpoint/2010/main" val="13196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C686DA-8B26-426D-9598-478A9DF0BB76}" type="datetimeFigureOut">
              <a:rPr lang="en-GB" smtClean="0"/>
              <a:t>13/09/2016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A1E4AE1-6367-48D3-BD00-DEB203AF7A98}" type="slidenum">
              <a:rPr lang="en-GB" smtClean="0"/>
              <a:t>‹#›</a:t>
            </a:fld>
            <a:endParaRPr lang="en-GB"/>
          </a:p>
        </p:txBody>
      </p:sp>
    </p:spTree>
    <p:extLst>
      <p:ext uri="{BB962C8B-B14F-4D97-AF65-F5344CB8AC3E}">
        <p14:creationId xmlns:p14="http://schemas.microsoft.com/office/powerpoint/2010/main" val="340520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C686DA-8B26-426D-9598-478A9DF0BB76}" type="datetimeFigureOut">
              <a:rPr lang="en-GB" smtClean="0"/>
              <a:t>13/09/2016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A1E4AE1-6367-48D3-BD00-DEB203AF7A98}" type="slidenum">
              <a:rPr lang="en-GB" smtClean="0"/>
              <a:t>‹#›</a:t>
            </a:fld>
            <a:endParaRPr lang="en-GB"/>
          </a:p>
        </p:txBody>
      </p:sp>
    </p:spTree>
    <p:extLst>
      <p:ext uri="{BB962C8B-B14F-4D97-AF65-F5344CB8AC3E}">
        <p14:creationId xmlns:p14="http://schemas.microsoft.com/office/powerpoint/2010/main" val="3774969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C686DA-8B26-426D-9598-478A9DF0BB76}" type="datetimeFigureOut">
              <a:rPr lang="en-GB" smtClean="0"/>
              <a:t>13/09/2016</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1E4AE1-6367-48D3-BD00-DEB203AF7A98}" type="slidenum">
              <a:rPr lang="en-GB" smtClean="0"/>
              <a:t>‹#›</a:t>
            </a:fld>
            <a:endParaRPr lang="en-GB"/>
          </a:p>
        </p:txBody>
      </p:sp>
    </p:spTree>
    <p:extLst>
      <p:ext uri="{BB962C8B-B14F-4D97-AF65-F5344CB8AC3E}">
        <p14:creationId xmlns:p14="http://schemas.microsoft.com/office/powerpoint/2010/main" val="14469284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Courtly Love</a:t>
            </a:r>
            <a:endParaRPr lang="en-GB" dirty="0"/>
          </a:p>
        </p:txBody>
      </p:sp>
      <p:sp>
        <p:nvSpPr>
          <p:cNvPr id="3" name="Subtitle 2"/>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3626301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Definition </a:t>
            </a:r>
            <a:r>
              <a:rPr lang="en-GB" smtClean="0"/>
              <a:t>and Context</a:t>
            </a:r>
            <a:endParaRPr lang="en-GB" dirty="0"/>
          </a:p>
        </p:txBody>
      </p:sp>
      <p:sp>
        <p:nvSpPr>
          <p:cNvPr id="3" name="Content Placeholder 2"/>
          <p:cNvSpPr>
            <a:spLocks noGrp="1"/>
          </p:cNvSpPr>
          <p:nvPr>
            <p:ph idx="1"/>
          </p:nvPr>
        </p:nvSpPr>
        <p:spPr/>
        <p:txBody>
          <a:bodyPr>
            <a:normAutofit lnSpcReduction="10000"/>
          </a:bodyPr>
          <a:lstStyle/>
          <a:p>
            <a:r>
              <a:rPr lang="en-GB" dirty="0" smtClean="0"/>
              <a:t>A highly </a:t>
            </a:r>
            <a:r>
              <a:rPr lang="en-GB" dirty="0"/>
              <a:t>conventionalized medieval tradition of love between a knight and a married noblewoman, first developed by the troubadours of southern France and extensively employed in European literature of the time. The love of the knight for his lady was regarded as an ennobling passion and the relationship was typically unconsummated</a:t>
            </a:r>
            <a:r>
              <a:rPr lang="en-GB" dirty="0" smtClean="0"/>
              <a:t>.</a:t>
            </a:r>
          </a:p>
          <a:p>
            <a:endParaRPr lang="en-GB" dirty="0"/>
          </a:p>
          <a:p>
            <a:r>
              <a:rPr lang="en-GB" dirty="0"/>
              <a:t>Geoffrey Chaucer, the most famous author of the Middle Ages, wrote stories about courtly love in his book Canterbury Tales. The Miller's Tale describes the art of courtly love. Geoffrey Chaucer exhibited courtly love for the beautiful Blanche, the wife of John of Gaunt.</a:t>
            </a:r>
          </a:p>
        </p:txBody>
      </p:sp>
    </p:spTree>
    <p:extLst>
      <p:ext uri="{BB962C8B-B14F-4D97-AF65-F5344CB8AC3E}">
        <p14:creationId xmlns:p14="http://schemas.microsoft.com/office/powerpoint/2010/main" val="20892115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Rules of Courtly Love</a:t>
            </a:r>
            <a:endParaRPr lang="en-GB" dirty="0"/>
          </a:p>
        </p:txBody>
      </p:sp>
      <p:sp>
        <p:nvSpPr>
          <p:cNvPr id="3" name="Content Placeholder 2"/>
          <p:cNvSpPr>
            <a:spLocks noGrp="1"/>
          </p:cNvSpPr>
          <p:nvPr>
            <p:ph idx="1"/>
          </p:nvPr>
        </p:nvSpPr>
        <p:spPr/>
        <p:txBody>
          <a:bodyPr/>
          <a:lstStyle/>
          <a:p>
            <a:r>
              <a:rPr lang="en-GB" dirty="0" smtClean="0"/>
              <a:t>Marriage is no real excuse for not loving</a:t>
            </a:r>
          </a:p>
          <a:p>
            <a:r>
              <a:rPr lang="en-GB" dirty="0" smtClean="0"/>
              <a:t>It is well known that love is always increasing or decreasing</a:t>
            </a:r>
          </a:p>
          <a:p>
            <a:r>
              <a:rPr lang="en-GB" dirty="0"/>
              <a:t>When a lover suddenly catches sight of his beloved, his heart </a:t>
            </a:r>
            <a:r>
              <a:rPr lang="en-GB" dirty="0" smtClean="0"/>
              <a:t>palpitates</a:t>
            </a:r>
          </a:p>
          <a:p>
            <a:r>
              <a:rPr lang="en-GB" dirty="0"/>
              <a:t>Love is always a stranger in the home of </a:t>
            </a:r>
            <a:r>
              <a:rPr lang="en-GB" dirty="0" smtClean="0"/>
              <a:t>avarice (greed or want of wealth)</a:t>
            </a:r>
          </a:p>
          <a:p>
            <a:r>
              <a:rPr lang="en-GB" dirty="0"/>
              <a:t>Good character alone makes any man worthy of love</a:t>
            </a:r>
          </a:p>
        </p:txBody>
      </p:sp>
    </p:spTree>
    <p:extLst>
      <p:ext uri="{BB962C8B-B14F-4D97-AF65-F5344CB8AC3E}">
        <p14:creationId xmlns:p14="http://schemas.microsoft.com/office/powerpoint/2010/main" val="25282354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171</Words>
  <Application>Microsoft Office PowerPoint</Application>
  <PresentationFormat>Widescreen</PresentationFormat>
  <Paragraphs>11</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Courtly Love</vt:lpstr>
      <vt:lpstr>Definition and Context</vt:lpstr>
      <vt:lpstr>Rules of Courtly Love</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Courtly Love</dc:title>
  <dc:creator>Laura C Gill (153636)</dc:creator>
  <cp:lastModifiedBy>Laura C Gill (153636)</cp:lastModifiedBy>
  <cp:revision>2</cp:revision>
  <dcterms:created xsi:type="dcterms:W3CDTF">2016-09-13T13:35:35Z</dcterms:created>
  <dcterms:modified xsi:type="dcterms:W3CDTF">2016-09-13T13:39:51Z</dcterms:modified>
</cp:coreProperties>
</file>