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00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00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18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71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3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36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02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23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4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69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55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98ADF67-2E84-4AD5-B5D9-13D3887621B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73DD26-FF9E-4483-BEA5-97477712988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4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Marriage in the middle 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6740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Marriage in the middle 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2424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Marriages were often undertaken for status or property, rather than out of love.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4128" y="2710249"/>
            <a:ext cx="81930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Women were faced with 2 main options, either marry or become a nun.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4128" y="3141136"/>
            <a:ext cx="88808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It was thought by many that marriage had to be consummated to be binding. </a:t>
            </a:r>
          </a:p>
        </p:txBody>
      </p:sp>
    </p:spTree>
    <p:extLst>
      <p:ext uri="{BB962C8B-B14F-4D97-AF65-F5344CB8AC3E}">
        <p14:creationId xmlns:p14="http://schemas.microsoft.com/office/powerpoint/2010/main" val="2908309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55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Tw Cen MT</vt:lpstr>
      <vt:lpstr>Tw Cen MT Condensed</vt:lpstr>
      <vt:lpstr>Wingdings 3</vt:lpstr>
      <vt:lpstr>Integral</vt:lpstr>
      <vt:lpstr>Marriage in the middle ages</vt:lpstr>
      <vt:lpstr>Marriage in the middle ages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Marriage in the middle ages</dc:title>
  <dc:creator>Richard J Docherty (153900)</dc:creator>
  <cp:lastModifiedBy>Richard J Docherty (153900)</cp:lastModifiedBy>
  <cp:revision>1</cp:revision>
  <dcterms:created xsi:type="dcterms:W3CDTF">2016-09-13T13:30:47Z</dcterms:created>
  <dcterms:modified xsi:type="dcterms:W3CDTF">2016-09-13T13:37:59Z</dcterms:modified>
</cp:coreProperties>
</file>