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9" d="100"/>
          <a:sy n="59" d="100"/>
        </p:scale>
        <p:origin x="96" y="4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9/13/2016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9/13/2016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9/13/2016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9/13/2016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9/13/2016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9/13/2016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9/13/2016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9/13/2016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9/13/2016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9/13/2016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9/13/2016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9/13/2016</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The position of women in medieval England</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260352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669471"/>
            <a:ext cx="9720073" cy="5639889"/>
          </a:xfrm>
        </p:spPr>
        <p:txBody>
          <a:bodyPr>
            <a:normAutofit/>
          </a:bodyPr>
          <a:lstStyle/>
          <a:p>
            <a:endParaRPr lang="en-GB" dirty="0"/>
          </a:p>
          <a:p>
            <a:pPr>
              <a:buFont typeface="Arial" panose="020B0604020202020204" pitchFamily="34" charset="0"/>
              <a:buChar char="•"/>
            </a:pPr>
            <a:r>
              <a:rPr lang="en-GB" sz="2800" dirty="0"/>
              <a:t>Within a village, women would have done many of the tasks men did on the land. However, they were paid less for doing the same job. Documents from Medieval </a:t>
            </a:r>
            <a:r>
              <a:rPr lang="en-GB" sz="2800" dirty="0" smtClean="0"/>
              <a:t>England examine </a:t>
            </a:r>
            <a:r>
              <a:rPr lang="en-GB" sz="2800" dirty="0"/>
              <a:t>what villages did. For reaping, a man could get 8 pence a day. For the same task, women would get 5 pence. For hay making, men would earn 6 pence a day while women got 4 pence. In a male dominated society, no woman would openly complain about this </a:t>
            </a:r>
            <a:r>
              <a:rPr lang="en-GB" sz="2800" dirty="0" smtClean="0"/>
              <a:t>disparity. About </a:t>
            </a:r>
            <a:r>
              <a:rPr lang="en-GB" sz="2800" dirty="0"/>
              <a:t>90% of all women lived in rural areas and were therefore involved in some form of farm </a:t>
            </a:r>
            <a:r>
              <a:rPr lang="en-GB" sz="2800" dirty="0" smtClean="0"/>
              <a:t>work</a:t>
            </a:r>
          </a:p>
          <a:p>
            <a:pPr marL="0" indent="0">
              <a:buNone/>
            </a:pPr>
            <a:r>
              <a:rPr lang="en-GB" dirty="0" smtClean="0"/>
              <a:t> </a:t>
            </a:r>
            <a:endParaRPr lang="en-GB" dirty="0"/>
          </a:p>
          <a:p>
            <a:pPr marL="0" indent="0">
              <a:buNone/>
            </a:pPr>
            <a:endParaRPr lang="en-GB" dirty="0"/>
          </a:p>
        </p:txBody>
      </p:sp>
    </p:spTree>
    <p:extLst>
      <p:ext uri="{BB962C8B-B14F-4D97-AF65-F5344CB8AC3E}">
        <p14:creationId xmlns:p14="http://schemas.microsoft.com/office/powerpoint/2010/main" val="3510761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3200" dirty="0"/>
              <a:t>Women were not entitled to a political vote and were not able to choose whether or not to marry or have children. Women were also not generally able to work. Women did not generally have access to education; women who chose to become nuns were able to receive basic education in addition to their Christian devotion</a:t>
            </a:r>
          </a:p>
          <a:p>
            <a:endParaRPr lang="en-GB" dirty="0"/>
          </a:p>
        </p:txBody>
      </p:sp>
    </p:spTree>
    <p:extLst>
      <p:ext uri="{BB962C8B-B14F-4D97-AF65-F5344CB8AC3E}">
        <p14:creationId xmlns:p14="http://schemas.microsoft.com/office/powerpoint/2010/main" val="1303699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t>They dressed essentially to please their husbands, when they were married they wore their hair up with a cloth covering it, because it was a symbol of humility. When they were unmarried they wore their hair down.</a:t>
            </a:r>
          </a:p>
          <a:p>
            <a:endParaRPr lang="en-GB" dirty="0"/>
          </a:p>
        </p:txBody>
      </p:sp>
    </p:spTree>
    <p:extLst>
      <p:ext uri="{BB962C8B-B14F-4D97-AF65-F5344CB8AC3E}">
        <p14:creationId xmlns:p14="http://schemas.microsoft.com/office/powerpoint/2010/main" val="36155085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12</TotalTime>
  <Words>222</Words>
  <Application>Microsoft Office PowerPoint</Application>
  <PresentationFormat>Widescreen</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Tw Cen MT</vt:lpstr>
      <vt:lpstr>Tw Cen MT Condensed</vt:lpstr>
      <vt:lpstr>Wingdings 3</vt:lpstr>
      <vt:lpstr>Integral</vt:lpstr>
      <vt:lpstr>The position of women in medieval England</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position of women in medieval England</dc:title>
  <dc:creator>Helen Mullenbach (154605)</dc:creator>
  <cp:lastModifiedBy>Helen Mullenbach (154605)</cp:lastModifiedBy>
  <cp:revision>3</cp:revision>
  <dcterms:created xsi:type="dcterms:W3CDTF">2016-09-13T13:25:43Z</dcterms:created>
  <dcterms:modified xsi:type="dcterms:W3CDTF">2016-09-13T13:38:22Z</dcterms:modified>
</cp:coreProperties>
</file>