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  <p:sldId id="261" r:id="rId6"/>
    <p:sldId id="259" r:id="rId7"/>
    <p:sldId id="262" r:id="rId8"/>
    <p:sldId id="264" r:id="rId9"/>
    <p:sldId id="263" r:id="rId10"/>
    <p:sldId id="266" r:id="rId11"/>
    <p:sldId id="265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0A8D6-792E-472D-9D67-F46256EDD7A8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A673-4FAE-4544-A33A-1776FEC994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0A8D6-792E-472D-9D67-F46256EDD7A8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A673-4FAE-4544-A33A-1776FEC994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0A8D6-792E-472D-9D67-F46256EDD7A8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A673-4FAE-4544-A33A-1776FEC994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0A8D6-792E-472D-9D67-F46256EDD7A8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A673-4FAE-4544-A33A-1776FEC994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0A8D6-792E-472D-9D67-F46256EDD7A8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A673-4FAE-4544-A33A-1776FEC994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0A8D6-792E-472D-9D67-F46256EDD7A8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A673-4FAE-4544-A33A-1776FEC994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0A8D6-792E-472D-9D67-F46256EDD7A8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A673-4FAE-4544-A33A-1776FEC994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0A8D6-792E-472D-9D67-F46256EDD7A8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A673-4FAE-4544-A33A-1776FEC994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0A8D6-792E-472D-9D67-F46256EDD7A8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A673-4FAE-4544-A33A-1776FEC994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0A8D6-792E-472D-9D67-F46256EDD7A8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A673-4FAE-4544-A33A-1776FEC994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0A8D6-792E-472D-9D67-F46256EDD7A8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A673-4FAE-4544-A33A-1776FEC994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0A8D6-792E-472D-9D67-F46256EDD7A8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AA673-4FAE-4544-A33A-1776FEC994C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2666727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/>
              <a:t>A repeated line from a poem by the poet Edmund Spenser (1552-99) celebrating a wedding on the banks of the River Thames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2666727"/>
          </a:xfrm>
        </p:spPr>
        <p:txBody>
          <a:bodyPr>
            <a:noAutofit/>
          </a:bodyPr>
          <a:lstStyle/>
          <a:p>
            <a:pPr algn="l"/>
            <a:r>
              <a:rPr lang="en-GB" sz="3200" dirty="0" smtClean="0"/>
              <a:t>The city of Thebes suffered sterility and plague because Oedipus unknowingly killed his father and married his mother and </a:t>
            </a:r>
            <a:r>
              <a:rPr lang="en-GB" sz="3200" dirty="0" err="1" smtClean="0"/>
              <a:t>Tiresias</a:t>
            </a:r>
            <a:r>
              <a:rPr lang="en-GB" sz="3200" dirty="0" smtClean="0"/>
              <a:t> saw it all…</a:t>
            </a:r>
            <a:endParaRPr lang="en-US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2666727"/>
          </a:xfrm>
        </p:spPr>
        <p:txBody>
          <a:bodyPr>
            <a:noAutofit/>
          </a:bodyPr>
          <a:lstStyle/>
          <a:p>
            <a:pPr algn="l"/>
            <a:r>
              <a:rPr lang="en-GB" sz="3200" dirty="0" smtClean="0"/>
              <a:t>In the novel </a:t>
            </a:r>
            <a:r>
              <a:rPr lang="en-GB" sz="3200" i="1" dirty="0" smtClean="0"/>
              <a:t>The Vicar of Wakefield, </a:t>
            </a:r>
            <a:r>
              <a:rPr lang="en-GB" sz="3200" dirty="0" smtClean="0"/>
              <a:t>by Oliver Goldsmith, Olivia has been seduced and sings: ‘When lovely woman stoops to folly, / And finds too late that men betray…’</a:t>
            </a:r>
            <a:endParaRPr lang="en-US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2666727"/>
          </a:xfrm>
        </p:spPr>
        <p:txBody>
          <a:bodyPr>
            <a:noAutofit/>
          </a:bodyPr>
          <a:lstStyle/>
          <a:p>
            <a:pPr algn="l"/>
            <a:r>
              <a:rPr lang="en-GB" sz="3200" dirty="0" smtClean="0"/>
              <a:t>Dante’s purgatory: ‘Remember me, who am La </a:t>
            </a:r>
            <a:r>
              <a:rPr lang="en-GB" sz="3200" dirty="0" err="1" smtClean="0"/>
              <a:t>Pia</a:t>
            </a:r>
            <a:r>
              <a:rPr lang="en-GB" sz="3200" dirty="0" smtClean="0"/>
              <a:t> (Piety – purity); Siena made me, </a:t>
            </a:r>
            <a:r>
              <a:rPr lang="en-GB" sz="3200" dirty="0" err="1" smtClean="0"/>
              <a:t>Maremma</a:t>
            </a:r>
            <a:r>
              <a:rPr lang="en-GB" sz="3200" dirty="0" smtClean="0"/>
              <a:t> undid me.’ La </a:t>
            </a:r>
            <a:r>
              <a:rPr lang="en-GB" sz="3200" dirty="0" err="1" smtClean="0"/>
              <a:t>Pia</a:t>
            </a:r>
            <a:r>
              <a:rPr lang="en-GB" sz="3200" dirty="0" smtClean="0"/>
              <a:t> was murdered by her husband and was in Purgatory because she died before she could repent.</a:t>
            </a:r>
            <a:endParaRPr lang="en-US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772400" cy="2666727"/>
          </a:xfrm>
        </p:spPr>
        <p:txBody>
          <a:bodyPr>
            <a:noAutofit/>
          </a:bodyPr>
          <a:lstStyle/>
          <a:p>
            <a:pPr algn="l"/>
            <a:r>
              <a:rPr lang="en-GB" sz="3200" dirty="0" smtClean="0"/>
              <a:t>St Augustine’s </a:t>
            </a:r>
            <a:r>
              <a:rPr lang="en-GB" sz="3200" i="1" dirty="0" smtClean="0"/>
              <a:t>Confessions </a:t>
            </a:r>
            <a:r>
              <a:rPr lang="en-GB" sz="3200" dirty="0" smtClean="0"/>
              <a:t>tells the story of his young life when he experienced the power of lust, in Carthage, before realising the value of spiritual love.</a:t>
            </a:r>
            <a:endParaRPr lang="en-US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2666727"/>
          </a:xfrm>
        </p:spPr>
        <p:txBody>
          <a:bodyPr>
            <a:noAutofit/>
          </a:bodyPr>
          <a:lstStyle/>
          <a:p>
            <a:pPr algn="l"/>
            <a:r>
              <a:rPr lang="en-GB" sz="3200" dirty="0" smtClean="0"/>
              <a:t>Buddha’s Fire Sermon tells his followers that the human senses are burning. The true follower, who follows the Noble Path, becomes weary of these things and rids himself of all passion.</a:t>
            </a:r>
            <a:endParaRPr lang="en-US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2666727"/>
          </a:xfrm>
        </p:spPr>
        <p:txBody>
          <a:bodyPr>
            <a:noAutofit/>
          </a:bodyPr>
          <a:lstStyle/>
          <a:p>
            <a:pPr algn="l"/>
            <a:r>
              <a:rPr lang="en-GB" sz="3200" dirty="0" smtClean="0"/>
              <a:t>In St Augustine’s </a:t>
            </a:r>
            <a:r>
              <a:rPr lang="en-GB" sz="3200" i="1" dirty="0" smtClean="0"/>
              <a:t>Confessions </a:t>
            </a:r>
            <a:r>
              <a:rPr lang="en-GB" sz="3200" dirty="0" smtClean="0"/>
              <a:t>he says: ‘I entangle my steps with these outward beauties (of the flesh, sex etc), but Thou </a:t>
            </a:r>
            <a:r>
              <a:rPr lang="en-GB" sz="3200" dirty="0" err="1" smtClean="0"/>
              <a:t>pluckest</a:t>
            </a:r>
            <a:r>
              <a:rPr lang="en-GB" sz="3200" dirty="0" smtClean="0"/>
              <a:t> me out’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2666727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/>
              <a:t>In the Bible, the Hebrews recall their exile in Babylon, and how they longed for their homeland: ‘By the rivers of Babylon, there we sat down, yea, we wept, when we remember Zion… How shall we sing the lord’s song in a strange land?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2666727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/>
              <a:t>From Marvell’s poem ‘To his Coy Mistress’: ‘But at my back I always hear/Time’s winged chariot hurrying near.’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2666727"/>
          </a:xfrm>
        </p:spPr>
        <p:txBody>
          <a:bodyPr>
            <a:noAutofit/>
          </a:bodyPr>
          <a:lstStyle/>
          <a:p>
            <a:pPr algn="l"/>
            <a:r>
              <a:rPr lang="en-GB" sz="2800" dirty="0" smtClean="0"/>
              <a:t>Cue slide to follow…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 smtClean="0"/>
              <a:t>From </a:t>
            </a:r>
            <a:r>
              <a:rPr lang="en-GB" sz="2800" i="1" dirty="0" smtClean="0"/>
              <a:t>The Parliament of Bees, </a:t>
            </a:r>
            <a:r>
              <a:rPr lang="en-GB" sz="2800" dirty="0" smtClean="0"/>
              <a:t>a play by John Day contemporary of Shakespeare. </a:t>
            </a:r>
            <a:r>
              <a:rPr lang="en-GB" sz="2800" dirty="0" err="1" smtClean="0"/>
              <a:t>Actaeon</a:t>
            </a:r>
            <a:r>
              <a:rPr lang="en-GB" sz="2800" dirty="0" smtClean="0"/>
              <a:t> stumbled on the Goddess of Chastity naked and was punished by being turned into a stag and hunted by his own hounds. 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2666727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/>
              <a:t>When of the sudden, listening you shall hear,/ A noise of horns and hunting, which shall bring/ </a:t>
            </a:r>
            <a:r>
              <a:rPr lang="en-GB" dirty="0" err="1" smtClean="0"/>
              <a:t>Actaeon</a:t>
            </a:r>
            <a:r>
              <a:rPr lang="en-GB" dirty="0" smtClean="0"/>
              <a:t> to Diana in the spring…’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2666727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/>
              <a:t>From ‘Parsifal’ by Paul Verlaine (1844-96). Parsifal is a questing hero who withstands all temptations and succeeds in curing the Fisher King, his feet are washed while the choir sing:  ‘And, O those children’s voices singing in the dome!’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2666727"/>
          </a:xfrm>
        </p:spPr>
        <p:txBody>
          <a:bodyPr>
            <a:noAutofit/>
          </a:bodyPr>
          <a:lstStyle/>
          <a:p>
            <a:pPr algn="l"/>
            <a:r>
              <a:rPr lang="en-GB" sz="3200" dirty="0" smtClean="0"/>
              <a:t>Jesus washed the feet of his disciples as a sign of humility. </a:t>
            </a:r>
            <a:endParaRPr lang="en-US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2666727"/>
          </a:xfrm>
        </p:spPr>
        <p:txBody>
          <a:bodyPr>
            <a:noAutofit/>
          </a:bodyPr>
          <a:lstStyle/>
          <a:p>
            <a:pPr algn="l"/>
            <a:r>
              <a:rPr lang="en-GB" sz="3200" dirty="0" err="1" smtClean="0"/>
              <a:t>Tereus</a:t>
            </a:r>
            <a:r>
              <a:rPr lang="en-GB" sz="3200" dirty="0" smtClean="0"/>
              <a:t> was the king who raped </a:t>
            </a:r>
            <a:r>
              <a:rPr lang="en-GB" sz="3200" dirty="0" err="1" smtClean="0"/>
              <a:t>Philomel</a:t>
            </a:r>
            <a:r>
              <a:rPr lang="en-GB" sz="3200" dirty="0" smtClean="0"/>
              <a:t>. </a:t>
            </a:r>
            <a:endParaRPr lang="en-US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2666727"/>
          </a:xfrm>
        </p:spPr>
        <p:txBody>
          <a:bodyPr>
            <a:noAutofit/>
          </a:bodyPr>
          <a:lstStyle/>
          <a:p>
            <a:pPr algn="l"/>
            <a:r>
              <a:rPr lang="en-GB" sz="3200" dirty="0" smtClean="0"/>
              <a:t>Eliot worked in the city for a while and would have known the </a:t>
            </a:r>
            <a:r>
              <a:rPr lang="en-GB" sz="3200" dirty="0" err="1" smtClean="0"/>
              <a:t>initialism</a:t>
            </a:r>
            <a:r>
              <a:rPr lang="en-GB" sz="3200" dirty="0" smtClean="0"/>
              <a:t> for ‘cost, insurance and freight’</a:t>
            </a:r>
            <a:endParaRPr lang="en-US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48E7283B295347B53FD80B4677A7D6" ma:contentTypeVersion="1" ma:contentTypeDescription="Create a new document." ma:contentTypeScope="" ma:versionID="da72d62e5be40e287b120dc05568a82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6893988-A175-4224-80AF-DD36F0534F9A}"/>
</file>

<file path=customXml/itemProps2.xml><?xml version="1.0" encoding="utf-8"?>
<ds:datastoreItem xmlns:ds="http://schemas.openxmlformats.org/officeDocument/2006/customXml" ds:itemID="{820F56D1-544F-4A19-A963-AAC8A5F74B6F}"/>
</file>

<file path=customXml/itemProps3.xml><?xml version="1.0" encoding="utf-8"?>
<ds:datastoreItem xmlns:ds="http://schemas.openxmlformats.org/officeDocument/2006/customXml" ds:itemID="{B98F0600-090D-4287-A136-EF1C1EF67327}"/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421</Words>
  <Application>Microsoft Office PowerPoint</Application>
  <PresentationFormat>On-screen Show (4:3)</PresentationFormat>
  <Paragraphs>15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 repeated line from a poem by the poet Edmund Spenser (1552-99) celebrating a wedding on the banks of the River Thames</vt:lpstr>
      <vt:lpstr>In the Bible, the Hebrews recall their exile in Babylon, and how they longed for their homeland: ‘By the rivers of Babylon, there we sat down, yea, we wept, when we remember Zion… How shall we sing the lord’s song in a strange land?</vt:lpstr>
      <vt:lpstr>From Marvell’s poem ‘To his Coy Mistress’: ‘But at my back I always hear/Time’s winged chariot hurrying near.’</vt:lpstr>
      <vt:lpstr>Cue slide to follow… From The Parliament of Bees, a play by John Day contemporary of Shakespeare. Actaeon stumbled on the Goddess of Chastity naked and was punished by being turned into a stag and hunted by his own hounds. </vt:lpstr>
      <vt:lpstr>When of the sudden, listening you shall hear,/ A noise of horns and hunting, which shall bring/ Actaeon to Diana in the spring…’</vt:lpstr>
      <vt:lpstr>From ‘Parsifal’ by Paul Verlaine (1844-96). Parsifal is a questing hero who withstands all temptations and succeeds in curing the Fisher King, his feet are washed while the choir sing:  ‘And, O those children’s voices singing in the dome!’</vt:lpstr>
      <vt:lpstr>Jesus washed the feet of his disciples as a sign of humility. </vt:lpstr>
      <vt:lpstr>Tereus was the king who raped Philomel. </vt:lpstr>
      <vt:lpstr>Eliot worked in the city for a while and would have known the initialism for ‘cost, insurance and freight’</vt:lpstr>
      <vt:lpstr>The city of Thebes suffered sterility and plague because Oedipus unknowingly killed his father and married his mother and Tiresias saw it all…</vt:lpstr>
      <vt:lpstr>In the novel The Vicar of Wakefield, by Oliver Goldsmith, Olivia has been seduced and sings: ‘When lovely woman stoops to folly, / And finds too late that men betray…’</vt:lpstr>
      <vt:lpstr>Dante’s purgatory: ‘Remember me, who am La Pia (Piety – purity); Siena made me, Maremma undid me.’ La Pia was murdered by her husband and was in Purgatory because she died before she could repent.</vt:lpstr>
      <vt:lpstr>St Augustine’s Confessions tells the story of his young life when he experienced the power of lust, in Carthage, before realising the value of spiritual love.</vt:lpstr>
      <vt:lpstr>Buddha’s Fire Sermon tells his followers that the human senses are burning. The true follower, who follows the Noble Path, becomes weary of these things and rids himself of all passion.</vt:lpstr>
      <vt:lpstr>In St Augustine’s Confessions he says: ‘I entangle my steps with these outward beauties (of the flesh, sex etc), but Thou pluckest me out’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repeated line from a poem by the poet Edmund Spenser (1552-99) celebrating a wedding on the banks of the River Thames</dc:title>
  <dc:creator>   </dc:creator>
  <cp:lastModifiedBy>   </cp:lastModifiedBy>
  <cp:revision>5</cp:revision>
  <dcterms:created xsi:type="dcterms:W3CDTF">2012-11-05T20:27:28Z</dcterms:created>
  <dcterms:modified xsi:type="dcterms:W3CDTF">2012-11-05T21:07:52Z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0x010100E648E7283B295347B53FD80B4677A7D6</vt:lpwstr>
  </property>
</Properties>
</file>