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82" r:id="rId3"/>
    <p:sldId id="385" r:id="rId4"/>
    <p:sldId id="384" r:id="rId5"/>
    <p:sldId id="383" r:id="rId6"/>
    <p:sldId id="381" r:id="rId7"/>
    <p:sldId id="38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50" autoAdjust="0"/>
  </p:normalViewPr>
  <p:slideViewPr>
    <p:cSldViewPr snapToGrid="0" snapToObjects="1">
      <p:cViewPr varScale="1">
        <p:scale>
          <a:sx n="76" d="100"/>
          <a:sy n="76" d="100"/>
        </p:scale>
        <p:origin x="16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A20B4-74D7-8749-9D84-14A8A2D148B4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C5D95-8872-F449-9EE5-253CD7DF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0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8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8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8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7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6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9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5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7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5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>
              <a:alpha val="73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>
              <a:alpha val="7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3DC-5438-0A4A-91A2-C84327858985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0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8349"/>
            <a:ext cx="7772400" cy="1470025"/>
          </a:xfrm>
        </p:spPr>
        <p:txBody>
          <a:bodyPr/>
          <a:lstStyle/>
          <a:p>
            <a:r>
              <a:rPr lang="en-US" dirty="0"/>
              <a:t>The Romantics:</a:t>
            </a:r>
            <a:br>
              <a:rPr lang="en-US" dirty="0"/>
            </a:br>
            <a:r>
              <a:rPr lang="en-US" dirty="0"/>
              <a:t>Overview and Revision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2700601"/>
            <a:ext cx="7772400" cy="3298265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William Blake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William Wordsworth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Samuel Taylor Coleridge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Lord Byron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Percy Bysshe Shelley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John Keats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Emily Bronte</a:t>
            </a:r>
          </a:p>
        </p:txBody>
      </p:sp>
    </p:spTree>
    <p:extLst>
      <p:ext uri="{BB962C8B-B14F-4D97-AF65-F5344CB8AC3E}">
        <p14:creationId xmlns:p14="http://schemas.microsoft.com/office/powerpoint/2010/main" val="34140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Quiz! How well do you know the Romantic poets?</a:t>
            </a:r>
          </a:p>
        </p:txBody>
      </p:sp>
    </p:spTree>
    <p:extLst>
      <p:ext uri="{BB962C8B-B14F-4D97-AF65-F5344CB8AC3E}">
        <p14:creationId xmlns:p14="http://schemas.microsoft.com/office/powerpoint/2010/main" val="38851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Themes and concepts across the poems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Mind map as many possible themes, concepts and ideas as you can think of that are evident in more than one poem.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2" name="Oval 1"/>
          <p:cNvSpPr/>
          <p:nvPr/>
        </p:nvSpPr>
        <p:spPr>
          <a:xfrm>
            <a:off x="3064747" y="3748035"/>
            <a:ext cx="2853732" cy="13866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Themes, concepts and ideas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18479" y="3125037"/>
            <a:ext cx="231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solitude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9604" y="3494369"/>
            <a:ext cx="231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sense of place</a:t>
            </a:r>
          </a:p>
        </p:txBody>
      </p:sp>
      <p:cxnSp>
        <p:nvCxnSpPr>
          <p:cNvPr id="7" name="Straight Arrow Connector 6"/>
          <p:cNvCxnSpPr>
            <a:stCxn id="2" idx="7"/>
          </p:cNvCxnSpPr>
          <p:nvPr/>
        </p:nvCxnSpPr>
        <p:spPr>
          <a:xfrm flipV="1">
            <a:off x="5500560" y="3494369"/>
            <a:ext cx="488258" cy="456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607547" y="3863701"/>
            <a:ext cx="628022" cy="2360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3240" y="5385916"/>
            <a:ext cx="773723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have a look at the grid on your sheet and tick or shade the themes and concepts that apply to each poem. If there are any themes/concepts missing, make a note of them on the back!</a:t>
            </a:r>
          </a:p>
        </p:txBody>
      </p:sp>
    </p:spTree>
    <p:extLst>
      <p:ext uri="{BB962C8B-B14F-4D97-AF65-F5344CB8AC3E}">
        <p14:creationId xmlns:p14="http://schemas.microsoft.com/office/powerpoint/2010/main" val="297164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Making points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Have a look through the sample tasks on your handout. Choose </a:t>
            </a:r>
            <a:r>
              <a:rPr lang="en-US" sz="2600" b="1" dirty="0"/>
              <a:t>three</a:t>
            </a:r>
            <a:r>
              <a:rPr lang="en-US" sz="2600" dirty="0"/>
              <a:t>, and for each one come up with 3-4 </a:t>
            </a:r>
            <a:r>
              <a:rPr lang="en-US" sz="2600" u="sng" dirty="0"/>
              <a:t>points</a:t>
            </a:r>
            <a:r>
              <a:rPr lang="en-US" sz="2600" dirty="0"/>
              <a:t> that you could make in response.*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Remember that a good point sets up a clear </a:t>
            </a:r>
            <a:r>
              <a:rPr lang="en-US" sz="2600" u="sng" dirty="0">
                <a:solidFill>
                  <a:srgbClr val="C00000"/>
                </a:solidFill>
              </a:rPr>
              <a:t>argument</a:t>
            </a:r>
            <a:r>
              <a:rPr lang="en-US" sz="2600" dirty="0">
                <a:solidFill>
                  <a:srgbClr val="C00000"/>
                </a:solidFill>
              </a:rPr>
              <a:t> rather than rephrasing the task.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240" y="4785751"/>
            <a:ext cx="773723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  <a:r>
              <a:rPr lang="en-GB" b="1" dirty="0"/>
              <a:t>Remember: </a:t>
            </a:r>
            <a:r>
              <a:rPr lang="en-GB" dirty="0"/>
              <a:t>you are not actually being asked to </a:t>
            </a:r>
            <a:r>
              <a:rPr lang="en-GB" u="sng" dirty="0"/>
              <a:t>compare</a:t>
            </a:r>
            <a:r>
              <a:rPr lang="en-GB" dirty="0"/>
              <a:t>, even though you will undoubtedly naturally consider similarities and differences between poems. Essentially you are answering a straight-forward essay task, using two poems for your evidence and analysis.</a:t>
            </a:r>
          </a:p>
        </p:txBody>
      </p:sp>
    </p:spTree>
    <p:extLst>
      <p:ext uri="{BB962C8B-B14F-4D97-AF65-F5344CB8AC3E}">
        <p14:creationId xmlns:p14="http://schemas.microsoft.com/office/powerpoint/2010/main" val="258737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Exemplar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Read through the sample essay (which was in response to the task on Keats, not the Romantic movement).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What level would you award this response?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What has been done well? What could be improved?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134" y="3984576"/>
            <a:ext cx="6909731" cy="192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8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Exam style task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Explore the ways in which religion and/or religious experience is presented in </a:t>
            </a:r>
            <a:r>
              <a:rPr lang="en-US" sz="4000" i="1" dirty="0"/>
              <a:t>The Rime of the Ancient Mariner </a:t>
            </a:r>
            <a:r>
              <a:rPr lang="en-US" sz="4000" dirty="0"/>
              <a:t>by Samuel Taylor Coleridge and </a:t>
            </a:r>
            <a:r>
              <a:rPr lang="en-US" sz="4000" b="1" dirty="0"/>
              <a:t>one</a:t>
            </a:r>
            <a:r>
              <a:rPr lang="en-US" sz="4000" dirty="0"/>
              <a:t> other poem.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must discuss relevant contextual factors.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r">
              <a:buNone/>
            </a:pPr>
            <a:r>
              <a:rPr lang="en-US" sz="4000" b="1" dirty="0"/>
              <a:t>(30 marks)</a:t>
            </a:r>
          </a:p>
          <a:p>
            <a:pPr marL="0" indent="0" algn="r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Write a quick plan, then your introduction and opening paragraph.</a:t>
            </a:r>
          </a:p>
          <a:p>
            <a:pPr marL="0" indent="0" algn="r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7856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b="1" dirty="0"/>
              <a:t>How did you do?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88"/>
          <a:stretch/>
        </p:blipFill>
        <p:spPr bwMode="auto">
          <a:xfrm>
            <a:off x="565363" y="763676"/>
            <a:ext cx="5051666" cy="53624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281814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E9439C-0B16-4960-B192-A656249EBBF4}"/>
</file>

<file path=customXml/itemProps2.xml><?xml version="1.0" encoding="utf-8"?>
<ds:datastoreItem xmlns:ds="http://schemas.openxmlformats.org/officeDocument/2006/customXml" ds:itemID="{815BA4C2-45B1-4DBF-AF79-ACECAA9FFB0E}"/>
</file>

<file path=customXml/itemProps3.xml><?xml version="1.0" encoding="utf-8"?>
<ds:datastoreItem xmlns:ds="http://schemas.openxmlformats.org/officeDocument/2006/customXml" ds:itemID="{8AB52011-E4EB-4A71-9DE5-EEC1BD73E7BA}"/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304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Romantics: Overview and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tasks</dc:title>
  <dc:creator>Sophie Lindsay</dc:creator>
  <cp:lastModifiedBy>Sophie Lindsay</cp:lastModifiedBy>
  <cp:revision>183</cp:revision>
  <dcterms:created xsi:type="dcterms:W3CDTF">2017-02-21T11:39:53Z</dcterms:created>
  <dcterms:modified xsi:type="dcterms:W3CDTF">2017-04-27T18:03:10Z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