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34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8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9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8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8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7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6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6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9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5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7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53DC-5438-0A4A-91A2-C84327858985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5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lt1">
              <a:alpha val="73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lt1">
              <a:alpha val="74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53DC-5438-0A4A-91A2-C84327858985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4AC9A-69C0-684A-B31E-321CF3F4C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0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96" y="38886"/>
            <a:ext cx="8229600" cy="5449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‘The cold earth slept below’</a:t>
            </a:r>
            <a:endParaRPr lang="en-US" sz="1400" dirty="0"/>
          </a:p>
          <a:p>
            <a:pPr marL="0" indent="0">
              <a:buNone/>
            </a:pPr>
            <a:r>
              <a:rPr lang="en-US" sz="2800" dirty="0" smtClean="0"/>
              <a:t>Explore the ways in which death is presented in ‘The Cold Earth Slept Below’ and one other poem?</a:t>
            </a:r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What is the overall tone/mood of this poem?</a:t>
            </a:r>
          </a:p>
          <a:p>
            <a:pPr marL="0" indent="0">
              <a:buNone/>
            </a:pPr>
            <a:r>
              <a:rPr lang="en-US" sz="2800" i="1" dirty="0"/>
              <a:t>How is the subject’s death presented?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5420" y="2627850"/>
            <a:ext cx="7443819" cy="4093428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There are a variety of contrasting images and symbols used in this poem, meaning that its message and tone is more complicated than it might seem at first glance.</a:t>
            </a:r>
          </a:p>
          <a:p>
            <a:endParaRPr lang="en-US" sz="2000" dirty="0" smtClean="0"/>
          </a:p>
          <a:p>
            <a:r>
              <a:rPr lang="en-US" sz="2000" dirty="0" smtClean="0"/>
              <a:t>Some </a:t>
            </a:r>
            <a:r>
              <a:rPr lang="en-US" sz="2000" dirty="0"/>
              <a:t>of the key images used to convey death are </a:t>
            </a:r>
            <a:r>
              <a:rPr lang="en-US" sz="2000" u="sng" dirty="0"/>
              <a:t>sleep</a:t>
            </a:r>
            <a:r>
              <a:rPr lang="en-US" sz="2000" dirty="0"/>
              <a:t>, </a:t>
            </a:r>
            <a:r>
              <a:rPr lang="en-US" sz="2000" u="sng" dirty="0"/>
              <a:t>winter</a:t>
            </a:r>
            <a:r>
              <a:rPr lang="en-US" sz="2000" dirty="0"/>
              <a:t> and </a:t>
            </a:r>
            <a:r>
              <a:rPr lang="en-US" sz="2000" u="sng" dirty="0"/>
              <a:t>night</a:t>
            </a:r>
            <a:r>
              <a:rPr lang="en-US" sz="2000" dirty="0"/>
              <a:t>. Find examples of these and explore how they are used. What sort of tone do they create?</a:t>
            </a:r>
          </a:p>
          <a:p>
            <a:endParaRPr lang="en-US" sz="2000" dirty="0"/>
          </a:p>
          <a:p>
            <a:r>
              <a:rPr lang="en-US" sz="2000" dirty="0"/>
              <a:t>Are there any other images that contrast with those above? How do these affect the tone/meaning</a:t>
            </a:r>
            <a:r>
              <a:rPr lang="en-US" sz="2000" dirty="0" smtClean="0"/>
              <a:t>?</a:t>
            </a:r>
          </a:p>
          <a:p>
            <a:endParaRPr lang="en-US" sz="2000" dirty="0"/>
          </a:p>
          <a:p>
            <a:r>
              <a:rPr lang="en-US" sz="2000" dirty="0" smtClean="0"/>
              <a:t>What is the form of this poem (rhyme scheme, </a:t>
            </a:r>
            <a:r>
              <a:rPr lang="en-US" sz="2000" dirty="0" err="1" smtClean="0"/>
              <a:t>metre</a:t>
            </a:r>
            <a:r>
              <a:rPr lang="en-US" sz="2000" dirty="0" smtClean="0"/>
              <a:t>) and how does that underpin your discussion?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785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9E49C4-B060-424D-97A0-9AF02092FB49}">
  <ds:schemaRefs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schemas.microsoft.com/sharepoint/v3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9482DA96-3BE5-4970-9BD8-95E05C6AE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4C7B72-11FB-4438-A352-634BEF190C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3253</TotalTime>
  <Words>149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tasks</dc:title>
  <dc:creator>Sophie Lindsay</dc:creator>
  <cp:lastModifiedBy>David Kinder</cp:lastModifiedBy>
  <cp:revision>113</cp:revision>
  <dcterms:created xsi:type="dcterms:W3CDTF">2017-02-21T11:39:53Z</dcterms:created>
  <dcterms:modified xsi:type="dcterms:W3CDTF">2018-03-16T14:03:00Z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