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2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15/03/2017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15/03/2017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15/03/2017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15/03/2017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John Donne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Relic/</a:t>
            </a:r>
            <a:r>
              <a:rPr lang="en-US" dirty="0" err="1" smtClean="0"/>
              <a:t>Relique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598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Relic</a:t>
            </a:r>
            <a:endParaRPr lang="en-US" dirty="0"/>
          </a:p>
        </p:txBody>
      </p:sp>
      <p:pic>
        <p:nvPicPr>
          <p:cNvPr id="4" name="Content Placeholder 3" descr="reli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58" b="85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881885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Mary Magdalene</a:t>
            </a:r>
            <a:endParaRPr lang="en-US" dirty="0"/>
          </a:p>
        </p:txBody>
      </p:sp>
      <p:pic>
        <p:nvPicPr>
          <p:cNvPr id="4" name="Content Placeholder 3" descr="MAr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9" b="88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75526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‘The Last Busy Day’ (</a:t>
            </a:r>
            <a:r>
              <a:rPr lang="en-US" dirty="0" err="1" smtClean="0"/>
              <a:t>Judgement</a:t>
            </a:r>
            <a:r>
              <a:rPr lang="en-US" smtClean="0"/>
              <a:t> day)</a:t>
            </a:r>
            <a:endParaRPr lang="en-US"/>
          </a:p>
        </p:txBody>
      </p:sp>
      <p:pic>
        <p:nvPicPr>
          <p:cNvPr id="4" name="Content Placeholder 3" descr="michelangelo-last-judgement1355242030612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5" b="18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680955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11</TotalTime>
  <Words>20</Words>
  <Application>Microsoft Macintosh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Kilter</vt:lpstr>
      <vt:lpstr>John Donne</vt:lpstr>
      <vt:lpstr>A Relic</vt:lpstr>
      <vt:lpstr>Mary Magdalene</vt:lpstr>
      <vt:lpstr>‘The Last Busy Day’ (Judgement day)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Donne</dc:title>
  <dc:creator>Gillian Thompson</dc:creator>
  <cp:lastModifiedBy>Gillian Thompson</cp:lastModifiedBy>
  <cp:revision>2</cp:revision>
  <dcterms:created xsi:type="dcterms:W3CDTF">2017-03-15T21:12:44Z</dcterms:created>
  <dcterms:modified xsi:type="dcterms:W3CDTF">2017-03-15T21:23:52Z</dcterms:modified>
</cp:coreProperties>
</file>