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-27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 userDrawn="1"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 userDrawn="1"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055FF6D4-D4D7-426A-98F7-170A3668379E}" type="datetime1">
              <a:rPr lang="en-US" smtClean="0"/>
              <a:pPr/>
              <a:t>15/03/2017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C45A9071-CFF5-4E3B-B0AB-39782972E256}" type="datetime1">
              <a:rPr lang="en-US" smtClean="0"/>
              <a:pPr/>
              <a:t>15/03/2017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3D8BD1F-DE98-4C29-8281-9EC9927620DF}" type="datetime1">
              <a:rPr lang="en-US" smtClean="0"/>
              <a:pPr/>
              <a:t>15/03/2017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3467CD6D-7520-4B34-A5A3-E8385FA3AFC6}" type="datetime1">
              <a:rPr lang="en-US" smtClean="0"/>
              <a:pPr/>
              <a:t>15/03/2017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 userDrawn="1"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2295D47-465E-4A05-802B-049480555B6D}" type="datetime1">
              <a:rPr lang="en-US" smtClean="0"/>
              <a:pPr/>
              <a:t>15/03/2017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64791DB0-D703-40B5-AE3D-532AFE0356D1}" type="datetime1">
              <a:rPr lang="en-US" smtClean="0"/>
              <a:pPr/>
              <a:t>15/03/2017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F48C029-2200-4EB8-BDE8-5EE0E23571A6}" type="datetime1">
              <a:rPr lang="en-US" smtClean="0"/>
              <a:pPr/>
              <a:t>15/03/2017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07E45A1C-C0DD-4ED6-B23E-A9D2DD110058}" type="datetime1">
              <a:rPr lang="en-US" smtClean="0"/>
              <a:pPr/>
              <a:t>15/03/2017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 userDrawn="1"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44C1B50-C580-4CB7-BA07-14C66C34B76D}" type="datetime1">
              <a:rPr lang="en-US" smtClean="0"/>
              <a:pPr/>
              <a:t>15/03/2017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 userDrawn="1"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D4F1D29-8BEE-49F3-AF49-7A09F617BF67}" type="datetime1">
              <a:rPr lang="en-US" smtClean="0"/>
              <a:pPr/>
              <a:t>15/03/2017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 userDrawn="1"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7EB273CF-8910-423E-9890-FC81E25E5084}" type="datetime1">
              <a:rPr lang="en-US" smtClean="0"/>
              <a:pPr/>
              <a:t>15/03/2017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4EC5816F-D43D-40D1-9B38-E1A2C18F0972}" type="datetime1">
              <a:rPr lang="en-US" smtClean="0"/>
              <a:pPr/>
              <a:t>15/03/2017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John Donne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Relic/</a:t>
            </a:r>
            <a:r>
              <a:rPr lang="en-US" dirty="0" err="1" smtClean="0"/>
              <a:t>Relique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3598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Relic</a:t>
            </a:r>
            <a:endParaRPr lang="en-US" dirty="0"/>
          </a:p>
        </p:txBody>
      </p:sp>
      <p:pic>
        <p:nvPicPr>
          <p:cNvPr id="4" name="Content Placeholder 3" descr="relic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58" b="855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881885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Mary Magdalene</a:t>
            </a:r>
            <a:endParaRPr lang="en-US" dirty="0"/>
          </a:p>
        </p:txBody>
      </p:sp>
      <p:pic>
        <p:nvPicPr>
          <p:cNvPr id="4" name="Content Placeholder 3" descr="MAry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69" b="886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275526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‘The Last Busy Day’ (</a:t>
            </a:r>
            <a:r>
              <a:rPr lang="en-US" dirty="0" err="1" smtClean="0"/>
              <a:t>Judgement</a:t>
            </a:r>
            <a:r>
              <a:rPr lang="en-US" smtClean="0"/>
              <a:t> day)</a:t>
            </a:r>
            <a:endParaRPr lang="en-US"/>
          </a:p>
        </p:txBody>
      </p:sp>
      <p:pic>
        <p:nvPicPr>
          <p:cNvPr id="4" name="Content Placeholder 3" descr="michelangelo-last-judgement1355242030612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5" b="180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680955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Kilter.thmx</Template>
  <TotalTime>11</TotalTime>
  <Words>20</Words>
  <Application>Microsoft Macintosh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Kilter</vt:lpstr>
      <vt:lpstr>John Donne</vt:lpstr>
      <vt:lpstr>A Relic</vt:lpstr>
      <vt:lpstr>Mary Magdalene</vt:lpstr>
      <vt:lpstr>‘The Last Busy Day’ (Judgement day)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Donne</dc:title>
  <dc:creator>Gillian Thompson</dc:creator>
  <cp:lastModifiedBy>Gillian Thompson</cp:lastModifiedBy>
  <cp:revision>2</cp:revision>
  <dcterms:created xsi:type="dcterms:W3CDTF">2017-03-15T21:12:44Z</dcterms:created>
  <dcterms:modified xsi:type="dcterms:W3CDTF">2017-03-15T21:23:52Z</dcterms:modified>
</cp:coreProperties>
</file>