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06040A78-2A4B-4566-8626-79DE0D4C1085}" type="datetimeFigureOut">
              <a:rPr lang="en-US" smtClean="0"/>
              <a:t>29/01/2017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3EC526B6-F861-4D54-BBE9-4BB519D3F34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Elegie</a:t>
            </a:r>
            <a:r>
              <a:rPr lang="en-US" dirty="0" smtClean="0"/>
              <a:t>: To his Mistress Going to Bed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Donne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35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Costume designers.</a:t>
            </a:r>
          </a:p>
          <a:p>
            <a:r>
              <a:rPr lang="en-US" dirty="0" smtClean="0"/>
              <a:t>Use computers to research Elizabethan costume. Create a wardrobe for your doll template, including the items Donne refers to in the poem (</a:t>
            </a:r>
            <a:r>
              <a:rPr lang="en-US" i="1" dirty="0" smtClean="0"/>
              <a:t>spangled breast plate, happy </a:t>
            </a:r>
            <a:r>
              <a:rPr lang="en-US" i="1" dirty="0" err="1" smtClean="0"/>
              <a:t>buske</a:t>
            </a:r>
            <a:r>
              <a:rPr lang="en-US" i="1" dirty="0" smtClean="0"/>
              <a:t>, coronet, diadem </a:t>
            </a:r>
            <a:r>
              <a:rPr lang="en-US" dirty="0" smtClean="0"/>
              <a:t>etc.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Dress your doll!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86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notes for the class on the groups of images in the poem (war, travel, books, </a:t>
            </a:r>
            <a:r>
              <a:rPr lang="en-US" dirty="0" err="1" smtClean="0"/>
              <a:t>relgion</a:t>
            </a:r>
            <a:r>
              <a:rPr lang="en-US" dirty="0" smtClean="0"/>
              <a:t> etc.) </a:t>
            </a:r>
          </a:p>
          <a:p>
            <a:r>
              <a:rPr lang="en-US" dirty="0" smtClean="0"/>
              <a:t>Group and explain the quotations in each category with line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4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out the trademark Donne features in the poem (</a:t>
            </a:r>
            <a:r>
              <a:rPr lang="en-US" dirty="0" err="1" smtClean="0"/>
              <a:t>eg</a:t>
            </a:r>
            <a:r>
              <a:rPr lang="en-US" dirty="0" smtClean="0"/>
              <a:t> use of imperative, sense of theatre, paradox </a:t>
            </a:r>
            <a:r>
              <a:rPr lang="en-US" dirty="0" err="1" smtClean="0"/>
              <a:t>etx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Make notes on them for the rest of the class</a:t>
            </a:r>
          </a:p>
        </p:txBody>
      </p:sp>
    </p:spTree>
    <p:extLst>
      <p:ext uri="{BB962C8B-B14F-4D97-AF65-F5344CB8AC3E}">
        <p14:creationId xmlns:p14="http://schemas.microsoft.com/office/powerpoint/2010/main" val="315885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Four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all the references in the poem that may not be comprehensible to a modern reader and make notes on them for </a:t>
            </a:r>
            <a:r>
              <a:rPr lang="en-US" smtClean="0"/>
              <a:t>the class.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7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6</TotalTime>
  <Words>156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Infusion</vt:lpstr>
      <vt:lpstr>Elegie: To his Mistress Going to Bed</vt:lpstr>
      <vt:lpstr>Group one</vt:lpstr>
      <vt:lpstr>Group Two</vt:lpstr>
      <vt:lpstr>Group Three</vt:lpstr>
      <vt:lpstr>Group Four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Elegie: To his Mistress Going to Bed</dc:title>
  <dc:creator>Gillian Thompson</dc:creator>
  <cp:lastModifiedBy>Gillian Thompson</cp:lastModifiedBy>
  <cp:revision>1</cp:revision>
  <dcterms:created xsi:type="dcterms:W3CDTF">2017-01-29T14:30:14Z</dcterms:created>
  <dcterms:modified xsi:type="dcterms:W3CDTF">2017-01-29T14:37:11Z</dcterms:modified>
</cp:coreProperties>
</file>