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05/02/2017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1upuuw2Jv_c" TargetMode="External"/><Relationship Id="rId3" Type="http://schemas.openxmlformats.org/officeDocument/2006/relationships/hyperlink" Target="https://www.youtube.com/watch?v=vBOd9AArTN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826481"/>
            <a:ext cx="6477000" cy="974123"/>
          </a:xfrm>
        </p:spPr>
        <p:txBody>
          <a:bodyPr/>
          <a:lstStyle/>
          <a:p>
            <a:r>
              <a:rPr lang="en-US" b="1" dirty="0" smtClean="0"/>
              <a:t>John Donne: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444221"/>
            <a:ext cx="6477000" cy="2786499"/>
          </a:xfrm>
        </p:spPr>
        <p:txBody>
          <a:bodyPr/>
          <a:lstStyle/>
          <a:p>
            <a:r>
              <a:rPr lang="en-US" b="1" dirty="0" smtClean="0"/>
              <a:t>Love’s Alchemy</a:t>
            </a:r>
          </a:p>
          <a:p>
            <a:r>
              <a:rPr lang="en-US" b="1" dirty="0" smtClean="0"/>
              <a:t>Love’s Growth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936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pairs…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person read ‘Love’s Growth’; one person read ‘Love’s Alchemy.’</a:t>
            </a:r>
          </a:p>
          <a:p>
            <a:r>
              <a:rPr lang="en-US" dirty="0" smtClean="0"/>
              <a:t>Listen to </a:t>
            </a:r>
            <a:r>
              <a:rPr lang="en-US" dirty="0" err="1" smtClean="0"/>
              <a:t>Anurag</a:t>
            </a:r>
            <a:r>
              <a:rPr lang="en-US" dirty="0" smtClean="0"/>
              <a:t> Jain’s commentary for your poem: 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https://www.youtube.com/watch?v=1upuuw2Jv_c</a:t>
            </a:r>
            <a:endParaRPr lang="en-US" u="sng" dirty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://www.youtube.com/watch?v=</a:t>
            </a:r>
            <a:r>
              <a:rPr lang="en-US" dirty="0" smtClean="0">
                <a:hlinkClick r:id="rId3"/>
              </a:rPr>
              <a:t>vBOd9AArTN0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Annotate your poem, using Jain’s comments and the notes you have been given.</a:t>
            </a:r>
          </a:p>
          <a:p>
            <a:pPr marL="0" indent="0">
              <a:buNone/>
            </a:pPr>
            <a:r>
              <a:rPr lang="en-US" dirty="0" smtClean="0"/>
              <a:t> • Each of you ‘teach’ your partner your poem.•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8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Again in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Decide on a continuum:</a:t>
            </a:r>
          </a:p>
          <a:p>
            <a:pPr marL="0" indent="0">
              <a:buNone/>
            </a:pPr>
            <a:r>
              <a:rPr lang="en-US" dirty="0" smtClean="0"/>
              <a:t>Happy ____________________________________Sad</a:t>
            </a:r>
          </a:p>
          <a:p>
            <a:pPr marL="0" indent="0">
              <a:buNone/>
            </a:pPr>
            <a:r>
              <a:rPr lang="en-US" dirty="0" smtClean="0"/>
              <a:t>Physical _________________________________ Sexual</a:t>
            </a:r>
          </a:p>
          <a:p>
            <a:pPr marL="0" indent="0">
              <a:buNone/>
            </a:pPr>
            <a:r>
              <a:rPr lang="en-US" dirty="0" smtClean="0"/>
              <a:t>Cynical ________________________________Trusting</a:t>
            </a:r>
          </a:p>
          <a:p>
            <a:pPr marL="0" indent="0">
              <a:buNone/>
            </a:pPr>
            <a:r>
              <a:rPr lang="en-US" dirty="0" smtClean="0"/>
              <a:t>Draw it on an A3 sheet.</a:t>
            </a:r>
          </a:p>
          <a:p>
            <a:pPr marL="0" indent="0">
              <a:buNone/>
            </a:pPr>
            <a:r>
              <a:rPr lang="en-US" dirty="0" smtClean="0"/>
              <a:t>Plot all the poems we have read so far along your continuum line. Look at other people’s to see how </a:t>
            </a:r>
            <a:r>
              <a:rPr lang="en-US" smtClean="0"/>
              <a:t>they compare.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0471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6</TotalTime>
  <Words>133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Inkwell</vt:lpstr>
      <vt:lpstr>John Donne:</vt:lpstr>
      <vt:lpstr>In pairs…</vt:lpstr>
      <vt:lpstr>Again in pairs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Donne:</dc:title>
  <dc:creator>Gillian Thompson</dc:creator>
  <cp:lastModifiedBy>Gillian Thompson</cp:lastModifiedBy>
  <cp:revision>1</cp:revision>
  <dcterms:created xsi:type="dcterms:W3CDTF">2017-02-05T17:02:29Z</dcterms:created>
  <dcterms:modified xsi:type="dcterms:W3CDTF">2017-02-05T17:08:33Z</dcterms:modified>
</cp:coreProperties>
</file>