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05/03/2017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05/03/2017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05/03/2017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05/03/2017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05/03/2017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05/03/2017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05/03/2017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05/03/2017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05/03/2017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Valediction Forbidding Mourning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Donne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1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tasks: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1. Find a reliable copy of the poem online (</a:t>
            </a:r>
            <a:r>
              <a:rPr lang="en-US" i="1" dirty="0" smtClean="0"/>
              <a:t>Poetry Foundation</a:t>
            </a:r>
            <a:r>
              <a:rPr lang="en-US" dirty="0" smtClean="0"/>
              <a:t> is good.)</a:t>
            </a:r>
          </a:p>
          <a:p>
            <a:r>
              <a:rPr lang="en-US" dirty="0" smtClean="0"/>
              <a:t>Copy and paste it onto a word document</a:t>
            </a:r>
          </a:p>
          <a:p>
            <a:r>
              <a:rPr lang="en-US" dirty="0" smtClean="0"/>
              <a:t>Illustrate each stanza of the poem with pictures taken from the internet.</a:t>
            </a:r>
          </a:p>
          <a:p>
            <a:r>
              <a:rPr lang="en-US" dirty="0" smtClean="0"/>
              <a:t>2. Copy the poem onto another document. Make as many links as you can, by drawing a line from the key words to outside the poem, with other John Donne poems – </a:t>
            </a:r>
            <a:r>
              <a:rPr lang="en-US" dirty="0" err="1" smtClean="0"/>
              <a:t>eg</a:t>
            </a:r>
            <a:r>
              <a:rPr lang="en-US" dirty="0" smtClean="0"/>
              <a:t>. Stanza two ‘tear-floods’ with stanza three of ‘A Valediction of Weeping’: ‘Draw </a:t>
            </a:r>
            <a:r>
              <a:rPr lang="en-US" dirty="0"/>
              <a:t>not up seas to drown me in thy </a:t>
            </a:r>
            <a:r>
              <a:rPr lang="en-US" dirty="0" smtClean="0"/>
              <a:t>sphere.’ Find as many links as </a:t>
            </a:r>
            <a:r>
              <a:rPr lang="en-US" smtClean="0"/>
              <a:t>you can.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37169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1644</TotalTime>
  <Words>124</Words>
  <Application>Microsoft Macintosh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Sky</vt:lpstr>
      <vt:lpstr>A Valediction Forbidding Mourning </vt:lpstr>
      <vt:lpstr>Two tasks: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Valediction Forbidding Mourning </dc:title>
  <dc:creator>Gillian Thompson</dc:creator>
  <cp:lastModifiedBy>Gillian Thompson</cp:lastModifiedBy>
  <cp:revision>1</cp:revision>
  <dcterms:created xsi:type="dcterms:W3CDTF">2017-03-05T15:09:35Z</dcterms:created>
  <dcterms:modified xsi:type="dcterms:W3CDTF">2017-03-06T18:33:38Z</dcterms:modified>
</cp:coreProperties>
</file>