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9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 userDrawn="1"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 userDrawn="1"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 userDrawn="1"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 userDrawn="1"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055FF6D4-D4D7-426A-98F7-170A3668379E}" type="datetime1">
              <a:rPr lang="en-US" smtClean="0"/>
              <a:pPr/>
              <a:t>26/03/2017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C45A9071-CFF5-4E3B-B0AB-39782972E256}" type="datetime1">
              <a:rPr lang="en-US" smtClean="0"/>
              <a:pPr/>
              <a:t>26/03/2017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53D8BD1F-DE98-4C29-8281-9EC9927620DF}" type="datetime1">
              <a:rPr lang="en-US" smtClean="0"/>
              <a:pPr/>
              <a:t>26/03/2017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 userDrawn="1"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3467CD6D-7520-4B34-A5A3-E8385FA3AFC6}" type="datetime1">
              <a:rPr lang="en-US" smtClean="0"/>
              <a:pPr/>
              <a:t>26/03/2017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 userDrawn="1"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 userDrawn="1"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 userDrawn="1"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42295D47-465E-4A05-802B-049480555B6D}" type="datetime1">
              <a:rPr lang="en-US" smtClean="0"/>
              <a:pPr/>
              <a:t>26/03/2017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 userDrawn="1"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 userDrawn="1"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 userDrawn="1"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64791DB0-D703-40B5-AE3D-532AFE0356D1}" type="datetime1">
              <a:rPr lang="en-US" smtClean="0"/>
              <a:pPr/>
              <a:t>26/03/2017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 userDrawn="1"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 userDrawn="1"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 userDrawn="1"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 userDrawn="1"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0F48C029-2200-4EB8-BDE8-5EE0E23571A6}" type="datetime1">
              <a:rPr lang="en-US" smtClean="0"/>
              <a:pPr/>
              <a:t>26/03/2017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 userDrawn="1"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 userDrawn="1"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 userDrawn="1"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07E45A1C-C0DD-4ED6-B23E-A9D2DD110058}" type="datetime1">
              <a:rPr lang="en-US" smtClean="0"/>
              <a:pPr/>
              <a:t>26/03/2017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 userDrawn="1"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A44C1B50-C580-4CB7-BA07-14C66C34B76D}" type="datetime1">
              <a:rPr lang="en-US" smtClean="0"/>
              <a:pPr/>
              <a:t>26/03/2017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 userDrawn="1"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 userDrawn="1"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 userDrawn="1"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 userDrawn="1"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ED4F1D29-8BEE-49F3-AF49-7A09F617BF67}" type="datetime1">
              <a:rPr lang="en-US" smtClean="0"/>
              <a:pPr/>
              <a:t>26/03/2017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 userDrawn="1"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 userDrawn="1"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 userDrawn="1"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 userDrawn="1"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 userDrawn="1"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7EB273CF-8910-423E-9890-FC81E25E5084}" type="datetime1">
              <a:rPr lang="en-US" smtClean="0"/>
              <a:pPr/>
              <a:t>26/03/2017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4EC5816F-D43D-40D1-9B38-E1A2C18F0972}" type="datetime1">
              <a:rPr lang="en-US" smtClean="0"/>
              <a:pPr/>
              <a:t>26/03/2017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John Donne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Four Holy Sonnets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39299"/>
      </p:ext>
    </p:extLst>
  </p:cSld>
  <p:clrMapOvr>
    <a:masterClrMapping/>
  </p:clrMapOvr>
  <p:transition xmlns:p14="http://schemas.microsoft.com/office/powerpoint/2010/main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sonnet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the notes you are given and/or watch </a:t>
            </a:r>
            <a:r>
              <a:rPr lang="en-US" dirty="0" err="1" smtClean="0"/>
              <a:t>Anurag</a:t>
            </a:r>
            <a:r>
              <a:rPr lang="en-US" dirty="0" smtClean="0"/>
              <a:t> Jain on </a:t>
            </a:r>
            <a:r>
              <a:rPr lang="en-US" dirty="0" err="1" smtClean="0"/>
              <a:t>youtube</a:t>
            </a:r>
            <a:r>
              <a:rPr lang="en-US" dirty="0" smtClean="0"/>
              <a:t> </a:t>
            </a:r>
            <a:r>
              <a:rPr lang="en-US" dirty="0" err="1" smtClean="0"/>
              <a:t>analysing</a:t>
            </a:r>
            <a:r>
              <a:rPr lang="en-US" dirty="0" smtClean="0"/>
              <a:t> your poem.</a:t>
            </a:r>
          </a:p>
          <a:p>
            <a:r>
              <a:rPr lang="en-US" dirty="0" smtClean="0"/>
              <a:t>Make sure EACH of you completes a set of notes as you are going to explain your poem to other people.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12786"/>
      </p:ext>
    </p:extLst>
  </p:cSld>
  <p:clrMapOvr>
    <a:masterClrMapping/>
  </p:clrMapOvr>
  <p:transition xmlns:p14="http://schemas.microsoft.com/office/powerpoint/2010/main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each poem…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1. Try to find out the context to the poem. When/why did Donne write the poem; what beliefs about science, geography and religion underpin it?</a:t>
            </a:r>
          </a:p>
          <a:p>
            <a:r>
              <a:rPr lang="en-US" dirty="0" smtClean="0"/>
              <a:t>2. What is the poem about? What is its core idea/message?</a:t>
            </a:r>
          </a:p>
          <a:p>
            <a:r>
              <a:rPr lang="en-US" dirty="0" smtClean="0"/>
              <a:t>3. What poetic techniques (conceits, hyperbole, </a:t>
            </a:r>
            <a:r>
              <a:rPr lang="en-US" dirty="0" err="1" smtClean="0"/>
              <a:t>cesura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r>
              <a:rPr lang="en-US" dirty="0" smtClean="0"/>
              <a:t>) does Donne use?</a:t>
            </a:r>
          </a:p>
          <a:p>
            <a:r>
              <a:rPr lang="en-US" dirty="0" smtClean="0"/>
              <a:t>4.What sonnet form does he use and why?</a:t>
            </a:r>
          </a:p>
          <a:p>
            <a:r>
              <a:rPr lang="en-US" dirty="0" smtClean="0"/>
              <a:t>5. What is the tone and mood of the poem?</a:t>
            </a:r>
          </a:p>
          <a:p>
            <a:r>
              <a:rPr lang="en-US" dirty="0" smtClean="0"/>
              <a:t>6. What dramatic situation is </a:t>
            </a:r>
            <a:r>
              <a:rPr lang="en-US" smtClean="0"/>
              <a:t>he recreating?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893076"/>
      </p:ext>
    </p:extLst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Kilter.thmx</Template>
  <TotalTime>7</TotalTime>
  <Words>148</Words>
  <Application>Microsoft Macintosh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Kilter</vt:lpstr>
      <vt:lpstr>John Donne </vt:lpstr>
      <vt:lpstr>Your sonnet</vt:lpstr>
      <vt:lpstr>For each poem…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 Donne </dc:title>
  <dc:creator>Gillian Thompson</dc:creator>
  <cp:lastModifiedBy>Gillian Thompson</cp:lastModifiedBy>
  <cp:revision>1</cp:revision>
  <dcterms:created xsi:type="dcterms:W3CDTF">2017-03-26T17:00:43Z</dcterms:created>
  <dcterms:modified xsi:type="dcterms:W3CDTF">2017-03-26T17:08:28Z</dcterms:modified>
</cp:coreProperties>
</file>