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5" d="100"/>
          <a:sy n="105" d="100"/>
        </p:scale>
        <p:origin x="-656"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16012" y="1904999"/>
            <a:ext cx="6938963" cy="1582271"/>
          </a:xfrm>
        </p:spPr>
        <p:txBody>
          <a:bodyPr anchor="b" anchorCtr="0"/>
          <a:lstStyle>
            <a:lvl1pPr>
              <a:lnSpc>
                <a:spcPct val="95000"/>
              </a:lnSpc>
              <a:defRPr sz="6600"/>
            </a:lvl1pPr>
          </a:lstStyle>
          <a:p>
            <a:r>
              <a:rPr lang="en-GB" smtClean="0"/>
              <a:t>Click to edit Master title style</a:t>
            </a:r>
            <a:endParaRPr lang="en-US" dirty="0"/>
          </a:p>
        </p:txBody>
      </p:sp>
      <p:sp>
        <p:nvSpPr>
          <p:cNvPr id="3" name="Subtitle 2"/>
          <p:cNvSpPr>
            <a:spLocks noGrp="1"/>
          </p:cNvSpPr>
          <p:nvPr>
            <p:ph type="subTitle" idx="1"/>
          </p:nvPr>
        </p:nvSpPr>
        <p:spPr>
          <a:xfrm>
            <a:off x="1116013" y="3487271"/>
            <a:ext cx="6938961" cy="1143000"/>
          </a:xfrm>
        </p:spPr>
        <p:txBody>
          <a:bodyPr/>
          <a:lstStyle>
            <a:lvl1pPr marL="0" indent="0" algn="ctr">
              <a:spcBef>
                <a:spcPts val="300"/>
              </a:spcBef>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a:xfrm>
            <a:off x="5907741" y="5715000"/>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02/04/2017</a:t>
            </a:fld>
            <a:endParaRPr lang="en-US"/>
          </a:p>
        </p:txBody>
      </p:sp>
      <p:sp>
        <p:nvSpPr>
          <p:cNvPr id="5" name="Footer Placeholder 4"/>
          <p:cNvSpPr>
            <a:spLocks noGrp="1"/>
          </p:cNvSpPr>
          <p:nvPr>
            <p:ph type="ftr" sz="quarter" idx="11"/>
          </p:nvPr>
        </p:nvSpPr>
        <p:spPr>
          <a:xfrm>
            <a:off x="1102659" y="5715000"/>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5715000"/>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4686766"/>
            <a:ext cx="7315200" cy="400705"/>
          </a:xfrm>
          <a:prstGeom prst="rect">
            <a:avLst/>
          </a:prstGeom>
        </p:spPr>
      </p:pic>
      <p:pic>
        <p:nvPicPr>
          <p:cNvPr id="10" name="Picture 9" descr="coverAccentTop.png"/>
          <p:cNvPicPr>
            <a:picLocks noChangeAspect="1"/>
          </p:cNvPicPr>
          <p:nvPr/>
        </p:nvPicPr>
        <p:blipFill>
          <a:blip r:embed="rId4"/>
          <a:stretch>
            <a:fillRect/>
          </a:stretch>
        </p:blipFill>
        <p:spPr>
          <a:xfrm>
            <a:off x="914400" y="1619136"/>
            <a:ext cx="7315200" cy="39138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4754083" y="673398"/>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4754083" y="5636584"/>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7774169" y="5636584"/>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7774169" y="673398"/>
            <a:ext cx="742950" cy="361950"/>
          </a:xfrm>
          <a:prstGeom prst="rect">
            <a:avLst/>
          </a:prstGeom>
          <a:noFill/>
        </p:spPr>
      </p:pic>
      <p:sp>
        <p:nvSpPr>
          <p:cNvPr id="2" name="Title 1"/>
          <p:cNvSpPr>
            <a:spLocks noGrp="1"/>
          </p:cNvSpPr>
          <p:nvPr>
            <p:ph type="title"/>
          </p:nvPr>
        </p:nvSpPr>
        <p:spPr>
          <a:xfrm>
            <a:off x="838200" y="914400"/>
            <a:ext cx="3429000" cy="1371600"/>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GB" smtClean="0"/>
              <a:t>Click to edit Master title style</a:t>
            </a:r>
            <a:endParaRPr lang="en-US" dirty="0"/>
          </a:p>
        </p:txBody>
      </p:sp>
      <p:sp>
        <p:nvSpPr>
          <p:cNvPr id="3" name="Picture Placeholder 2"/>
          <p:cNvSpPr>
            <a:spLocks noGrp="1"/>
          </p:cNvSpPr>
          <p:nvPr>
            <p:ph type="pic" idx="1"/>
          </p:nvPr>
        </p:nvSpPr>
        <p:spPr>
          <a:xfrm>
            <a:off x="5081121" y="914400"/>
            <a:ext cx="3108960" cy="4815841"/>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838200" y="2667001"/>
            <a:ext cx="3429000" cy="2895600"/>
          </a:xfrm>
        </p:spPr>
        <p:txBody>
          <a:bodyPr vert="horz" lIns="91440" tIns="45720" rIns="91440" bIns="45720" rtlCol="0">
            <a:normAutofit/>
          </a:bodyPr>
          <a:lstStyle>
            <a:lvl1pPr marL="0" indent="0" algn="ctr">
              <a:spcBef>
                <a:spcPts val="500"/>
              </a:spcBef>
              <a:buNone/>
              <a:defRPr lang="en-US" sz="18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GB"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8" name="Picture 2" descr="captionAccent.png"/>
          <p:cNvPicPr>
            <a:picLocks noChangeAspect="1" noChangeArrowheads="1"/>
          </p:cNvPicPr>
          <p:nvPr/>
        </p:nvPicPr>
        <p:blipFill>
          <a:blip r:embed="rId4"/>
          <a:srcRect/>
          <a:stretch>
            <a:fillRect/>
          </a:stretch>
        </p:blipFill>
        <p:spPr bwMode="auto">
          <a:xfrm>
            <a:off x="838200" y="2326341"/>
            <a:ext cx="3429000" cy="240307"/>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1752600" y="565897"/>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1752600" y="4128247"/>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6648450" y="4128247"/>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6648450"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GB" smtClean="0"/>
              <a:t>Click to edit Master title style</a:t>
            </a:r>
            <a:endParaRPr lang="en-US" dirty="0"/>
          </a:p>
        </p:txBody>
      </p:sp>
      <p:sp>
        <p:nvSpPr>
          <p:cNvPr id="3" name="Picture Placeholder 2"/>
          <p:cNvSpPr>
            <a:spLocks noGrp="1"/>
          </p:cNvSpPr>
          <p:nvPr>
            <p:ph type="pic" idx="1"/>
          </p:nvPr>
        </p:nvSpPr>
        <p:spPr>
          <a:xfrm>
            <a:off x="2286000" y="780826"/>
            <a:ext cx="45720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GB"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5" name="Picture 3" descr="scrollwork-Bottom.png"/>
          <p:cNvPicPr>
            <a:picLocks noChangeAspect="1" noChangeArrowheads="1"/>
          </p:cNvPicPr>
          <p:nvPr/>
        </p:nvPicPr>
        <p:blipFill>
          <a:blip r:embed="rId2"/>
          <a:srcRect/>
          <a:stretch>
            <a:fillRect/>
          </a:stretch>
        </p:blipFill>
        <p:spPr bwMode="auto">
          <a:xfrm flipH="1">
            <a:off x="993402" y="4128247"/>
            <a:ext cx="742950" cy="361950"/>
          </a:xfrm>
          <a:prstGeom prst="rect">
            <a:avLst/>
          </a:prstGeom>
          <a:noFill/>
        </p:spPr>
      </p:pic>
      <p:pic>
        <p:nvPicPr>
          <p:cNvPr id="4099" name="Picture 3" descr="scrollwork-Bottom.png"/>
          <p:cNvPicPr>
            <a:picLocks noChangeAspect="1" noChangeArrowheads="1"/>
          </p:cNvPicPr>
          <p:nvPr/>
        </p:nvPicPr>
        <p:blipFill>
          <a:blip r:embed="rId2"/>
          <a:srcRect/>
          <a:stretch>
            <a:fillRect/>
          </a:stretch>
        </p:blipFill>
        <p:spPr bwMode="auto">
          <a:xfrm>
            <a:off x="7407649" y="4128247"/>
            <a:ext cx="742950" cy="361950"/>
          </a:xfrm>
          <a:prstGeom prst="rect">
            <a:avLst/>
          </a:prstGeom>
          <a:noFill/>
        </p:spPr>
      </p:pic>
      <p:pic>
        <p:nvPicPr>
          <p:cNvPr id="12" name="Picture 2" descr="scrollwork-Top.png"/>
          <p:cNvPicPr>
            <a:picLocks noChangeAspect="1" noChangeArrowheads="1"/>
          </p:cNvPicPr>
          <p:nvPr/>
        </p:nvPicPr>
        <p:blipFill>
          <a:blip r:embed="rId3"/>
          <a:srcRect/>
          <a:stretch>
            <a:fillRect/>
          </a:stretch>
        </p:blipFill>
        <p:spPr bwMode="auto">
          <a:xfrm flipH="1">
            <a:off x="993402" y="565897"/>
            <a:ext cx="742950" cy="361950"/>
          </a:xfrm>
          <a:prstGeom prst="rect">
            <a:avLst/>
          </a:prstGeom>
          <a:noFill/>
        </p:spPr>
      </p:pic>
      <p:pic>
        <p:nvPicPr>
          <p:cNvPr id="4098" name="Picture 2" descr="scrollwork-Top.png"/>
          <p:cNvPicPr>
            <a:picLocks noChangeAspect="1" noChangeArrowheads="1"/>
          </p:cNvPicPr>
          <p:nvPr/>
        </p:nvPicPr>
        <p:blipFill>
          <a:blip r:embed="rId3"/>
          <a:srcRect/>
          <a:stretch>
            <a:fillRect/>
          </a:stretch>
        </p:blipFill>
        <p:spPr bwMode="auto">
          <a:xfrm>
            <a:off x="7407649"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GB" smtClean="0"/>
              <a:t>Click to edit Master title style</a:t>
            </a:r>
            <a:endParaRPr lang="en-US" dirty="0"/>
          </a:p>
        </p:txBody>
      </p:sp>
      <p:sp>
        <p:nvSpPr>
          <p:cNvPr id="3" name="Picture Placeholder 2"/>
          <p:cNvSpPr>
            <a:spLocks noGrp="1"/>
          </p:cNvSpPr>
          <p:nvPr>
            <p:ph type="pic" idx="1"/>
          </p:nvPr>
        </p:nvSpPr>
        <p:spPr>
          <a:xfrm>
            <a:off x="1524000"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GB"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
        <p:nvSpPr>
          <p:cNvPr id="14" name="Picture Placeholder 2"/>
          <p:cNvSpPr>
            <a:spLocks noGrp="1"/>
          </p:cNvSpPr>
          <p:nvPr>
            <p:ph type="pic" idx="13"/>
          </p:nvPr>
        </p:nvSpPr>
        <p:spPr>
          <a:xfrm>
            <a:off x="4912659"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838200" y="2084294"/>
            <a:ext cx="7543800" cy="3639670"/>
          </a:xfrm>
        </p:spPr>
        <p:txBody>
          <a:bodyPr vert="eaVert"/>
          <a:lstStyle>
            <a:lvl5pPr>
              <a:defRPr/>
            </a:lvl5pPr>
            <a:lvl6pPr marL="2286000">
              <a:defRPr/>
            </a:lvl6pPr>
            <a:lvl7pPr marL="2286000">
              <a:defRPr/>
            </a:lvl7pPr>
            <a:lvl8pPr marL="2286000">
              <a:defRPr/>
            </a:lvl8pPr>
            <a:lvl9pPr marL="2286000">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22048"/>
            <a:ext cx="1676400" cy="4814888"/>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838200" y="922048"/>
            <a:ext cx="5638800" cy="4814888"/>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5122" name="Picture 2" descr="verticalAccent.png"/>
          <p:cNvPicPr>
            <a:picLocks noChangeAspect="1" noChangeArrowheads="1"/>
          </p:cNvPicPr>
          <p:nvPr/>
        </p:nvPicPr>
        <p:blipFill>
          <a:blip r:embed="rId2"/>
          <a:srcRect/>
          <a:stretch>
            <a:fillRect/>
          </a:stretch>
        </p:blipFill>
        <p:spPr bwMode="auto">
          <a:xfrm>
            <a:off x="6626225" y="860612"/>
            <a:ext cx="247364" cy="493776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02519" y="4038600"/>
            <a:ext cx="6938963" cy="1174376"/>
          </a:xfrm>
        </p:spPr>
        <p:txBody>
          <a:bodyPr anchor="b" anchorCtr="0">
            <a:noAutofit/>
          </a:bodyPr>
          <a:lstStyle>
            <a:lvl1pPr>
              <a:lnSpc>
                <a:spcPct val="95000"/>
              </a:lnSpc>
              <a:defRPr sz="5200"/>
            </a:lvl1pPr>
          </a:lstStyle>
          <a:p>
            <a:r>
              <a:rPr lang="en-GB" smtClean="0"/>
              <a:t>Click to edit Master title style</a:t>
            </a:r>
            <a:endParaRPr lang="en-US" dirty="0"/>
          </a:p>
        </p:txBody>
      </p:sp>
      <p:sp>
        <p:nvSpPr>
          <p:cNvPr id="3" name="Subtitle 2"/>
          <p:cNvSpPr>
            <a:spLocks noGrp="1"/>
          </p:cNvSpPr>
          <p:nvPr>
            <p:ph type="subTitle" idx="1"/>
          </p:nvPr>
        </p:nvSpPr>
        <p:spPr>
          <a:xfrm>
            <a:off x="1102520" y="5212977"/>
            <a:ext cx="6938961" cy="775447"/>
          </a:xfrm>
        </p:spPr>
        <p:txBody>
          <a:bodyPr>
            <a:normAutofit/>
          </a:bodyPr>
          <a:lstStyle>
            <a:lvl1pPr marL="0" indent="0" algn="ctr">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a:xfrm>
            <a:off x="5907741" y="6214969"/>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02/04/2017</a:t>
            </a:fld>
            <a:endParaRPr lang="en-US"/>
          </a:p>
        </p:txBody>
      </p:sp>
      <p:sp>
        <p:nvSpPr>
          <p:cNvPr id="5" name="Footer Placeholder 4"/>
          <p:cNvSpPr>
            <a:spLocks noGrp="1"/>
          </p:cNvSpPr>
          <p:nvPr>
            <p:ph type="ftr" sz="quarter" idx="11"/>
          </p:nvPr>
        </p:nvSpPr>
        <p:spPr>
          <a:xfrm>
            <a:off x="1102659" y="6214969"/>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6214969"/>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3915801"/>
            <a:ext cx="7315200" cy="400705"/>
          </a:xfrm>
          <a:prstGeom prst="rect">
            <a:avLst/>
          </a:prstGeom>
        </p:spPr>
      </p:pic>
      <p:sp>
        <p:nvSpPr>
          <p:cNvPr id="11" name="Picture Placeholder 2"/>
          <p:cNvSpPr>
            <a:spLocks noGrp="1"/>
          </p:cNvSpPr>
          <p:nvPr>
            <p:ph type="pic" idx="13"/>
          </p:nvPr>
        </p:nvSpPr>
        <p:spPr>
          <a:xfrm>
            <a:off x="1188720" y="1004455"/>
            <a:ext cx="6766560" cy="2729345"/>
          </a:xfrm>
          <a:solidFill>
            <a:schemeClr val="bg2"/>
          </a:solidFill>
          <a:ln w="127000">
            <a:solidFill>
              <a:schemeClr val="tx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6012" y="1904998"/>
            <a:ext cx="6938964" cy="1582271"/>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600" kern="1200">
                <a:solidFill>
                  <a:schemeClr val="tx1"/>
                </a:solidFill>
                <a:latin typeface="+mj-lt"/>
                <a:ea typeface="+mj-ea"/>
                <a:cs typeface="+mj-cs"/>
              </a:defRPr>
            </a:lvl1pPr>
          </a:lstStyle>
          <a:p>
            <a:r>
              <a:rPr lang="en-GB" smtClean="0"/>
              <a:t>Click to edit Master title style</a:t>
            </a:r>
            <a:endParaRPr lang="en-US" dirty="0"/>
          </a:p>
        </p:txBody>
      </p:sp>
      <p:sp>
        <p:nvSpPr>
          <p:cNvPr id="3" name="Text Placeholder 2"/>
          <p:cNvSpPr>
            <a:spLocks noGrp="1"/>
          </p:cNvSpPr>
          <p:nvPr>
            <p:ph type="body" idx="1"/>
          </p:nvPr>
        </p:nvSpPr>
        <p:spPr>
          <a:xfrm>
            <a:off x="1116012" y="3487271"/>
            <a:ext cx="6938960" cy="1143000"/>
          </a:xfrm>
        </p:spPr>
        <p:txBody>
          <a:bodyPr vert="horz" lIns="91440" tIns="45720" rIns="91440" bIns="45720" rtlCol="0">
            <a:normAutofit/>
          </a:bodyPr>
          <a:lstStyle>
            <a:lvl1pPr marL="0" indent="0" algn="ctr" defTabSz="914400" rtl="0" eaLnBrk="1" latinLnBrk="0" hangingPunct="1">
              <a:spcBef>
                <a:spcPts val="300"/>
              </a:spcBef>
              <a:buSzPct val="100000"/>
              <a:buFont typeface="Wingdings" pitchFamily="2" charset="2"/>
              <a:buNone/>
              <a:defRPr lang="en-US" sz="18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28EAFA9-7502-42D3-9B79-C38E938C236F}" type="datetimeFigureOut">
              <a:rPr lang="en-US" smtClean="0"/>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1026" name="Picture 2" descr="SectionAccentTop.png"/>
          <p:cNvPicPr>
            <a:picLocks noChangeAspect="1" noChangeArrowheads="1"/>
          </p:cNvPicPr>
          <p:nvPr/>
        </p:nvPicPr>
        <p:blipFill>
          <a:blip r:embed="rId2"/>
          <a:srcRect/>
          <a:stretch>
            <a:fillRect/>
          </a:stretch>
        </p:blipFill>
        <p:spPr bwMode="auto">
          <a:xfrm>
            <a:off x="914400" y="1618488"/>
            <a:ext cx="7315200" cy="356382"/>
          </a:xfrm>
          <a:prstGeom prst="rect">
            <a:avLst/>
          </a:prstGeom>
          <a:noFill/>
        </p:spPr>
      </p:pic>
      <p:pic>
        <p:nvPicPr>
          <p:cNvPr id="1027" name="Picture 3" descr="SectionAccentBottom.png"/>
          <p:cNvPicPr>
            <a:picLocks noChangeAspect="1" noChangeArrowheads="1"/>
          </p:cNvPicPr>
          <p:nvPr/>
        </p:nvPicPr>
        <p:blipFill>
          <a:blip r:embed="rId3"/>
          <a:srcRect/>
          <a:stretch>
            <a:fillRect/>
          </a:stretch>
        </p:blipFill>
        <p:spPr bwMode="auto">
          <a:xfrm>
            <a:off x="914400" y="4690872"/>
            <a:ext cx="7315200" cy="3563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838200"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Content Placeholder 3"/>
          <p:cNvSpPr>
            <a:spLocks noGrp="1"/>
          </p:cNvSpPr>
          <p:nvPr>
            <p:ph sz="half" idx="2"/>
          </p:nvPr>
        </p:nvSpPr>
        <p:spPr>
          <a:xfrm>
            <a:off x="4926106"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5013" indent="-282575">
              <a:defRPr sz="1800"/>
            </a:lvl7pPr>
            <a:lvl8pPr marL="2287588" indent="-282575">
              <a:defRPr sz="1800"/>
            </a:lvl8pPr>
            <a:lvl9pPr marL="2568575" indent="-2809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628EAFA9-7502-42D3-9B79-C38E938C236F}" type="datetimeFigureOut">
              <a:rPr lang="en-US" smtClean="0"/>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181100"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38200"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4163">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5" name="Text Placeholder 4"/>
          <p:cNvSpPr>
            <a:spLocks noGrp="1"/>
          </p:cNvSpPr>
          <p:nvPr>
            <p:ph type="body" sz="quarter" idx="3"/>
          </p:nvPr>
        </p:nvSpPr>
        <p:spPr>
          <a:xfrm>
            <a:off x="5269006"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926106"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628EAFA9-7502-42D3-9B79-C38E938C236F}" type="datetimeFigureOut">
              <a:rPr lang="en-US" smtClean="0"/>
              <a:t>02/04/2017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B0AA-AC8E-4463-ADAC-E87D09B82E4F}" type="slidenum">
              <a:rPr lang="en-US" smtClean="0"/>
              <a:t>‹#›</a:t>
            </a:fld>
            <a:endParaRPr lang="en-US"/>
          </a:p>
        </p:txBody>
      </p:sp>
      <p:pic>
        <p:nvPicPr>
          <p:cNvPr id="2050" name="Picture 2" descr="comparisonRule.png"/>
          <p:cNvPicPr>
            <a:picLocks noChangeAspect="1" noChangeArrowheads="1"/>
          </p:cNvPicPr>
          <p:nvPr/>
        </p:nvPicPr>
        <p:blipFill>
          <a:blip r:embed="rId3"/>
          <a:srcRect/>
          <a:stretch>
            <a:fillRect/>
          </a:stretch>
        </p:blipFill>
        <p:spPr bwMode="auto">
          <a:xfrm>
            <a:off x="1247775" y="2686050"/>
            <a:ext cx="2609850" cy="133350"/>
          </a:xfrm>
          <a:prstGeom prst="rect">
            <a:avLst/>
          </a:prstGeom>
          <a:noFill/>
        </p:spPr>
      </p:pic>
      <p:pic>
        <p:nvPicPr>
          <p:cNvPr id="12" name="Picture 2" descr="comparisonRule.png"/>
          <p:cNvPicPr>
            <a:picLocks noChangeAspect="1" noChangeArrowheads="1"/>
          </p:cNvPicPr>
          <p:nvPr/>
        </p:nvPicPr>
        <p:blipFill>
          <a:blip r:embed="rId3"/>
          <a:srcRect/>
          <a:stretch>
            <a:fillRect/>
          </a:stretch>
        </p:blipFill>
        <p:spPr bwMode="auto">
          <a:xfrm>
            <a:off x="5335681" y="2686050"/>
            <a:ext cx="2609850" cy="13335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28EAFA9-7502-42D3-9B79-C38E938C236F}" type="datetimeFigureOut">
              <a:rPr lang="en-US" smtClean="0"/>
              <a:t>02/04/2017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EAFA9-7502-42D3-9B79-C38E938C236F}" type="datetimeFigureOut">
              <a:rPr lang="en-US" smtClean="0"/>
              <a:t>02/04/2017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3429000" cy="1371600"/>
          </a:xfrm>
        </p:spPr>
        <p:txBody>
          <a:bodyPr anchor="b">
            <a:noAutofit/>
          </a:bodyPr>
          <a:lstStyle>
            <a:lvl1pPr algn="ctr">
              <a:defRPr sz="3600" b="0"/>
            </a:lvl1pPr>
          </a:lstStyle>
          <a:p>
            <a:r>
              <a:rPr lang="en-GB" smtClean="0"/>
              <a:t>Click to edit Master title style</a:t>
            </a:r>
            <a:endParaRPr lang="en-US" dirty="0"/>
          </a:p>
        </p:txBody>
      </p:sp>
      <p:sp>
        <p:nvSpPr>
          <p:cNvPr id="3" name="Content Placeholder 2"/>
          <p:cNvSpPr>
            <a:spLocks noGrp="1"/>
          </p:cNvSpPr>
          <p:nvPr>
            <p:ph idx="1"/>
          </p:nvPr>
        </p:nvSpPr>
        <p:spPr>
          <a:xfrm>
            <a:off x="4926106" y="914400"/>
            <a:ext cx="3429000" cy="4815841"/>
          </a:xfrm>
        </p:spPr>
        <p:txBody>
          <a:bodyPr>
            <a:normAutofit/>
          </a:bodyPr>
          <a:lstStyle>
            <a:lvl1pPr marL="341313" indent="-341313">
              <a:defRPr sz="2200"/>
            </a:lvl1pPr>
            <a:lvl2pPr marL="631825" indent="-284163">
              <a:defRPr sz="2000"/>
            </a:lvl2pPr>
            <a:lvl3pPr marL="914400" indent="-284163">
              <a:defRPr sz="1800"/>
            </a:lvl3pPr>
            <a:lvl4pPr marL="1196975" indent="-284163">
              <a:defRPr sz="1800"/>
            </a:lvl4pPr>
            <a:lvl5pPr marL="1487488" indent="-284163">
              <a:defRPr sz="1800"/>
            </a:lvl5pPr>
            <a:lvl6pPr marL="1770063" indent="-284163">
              <a:defRPr sz="1800"/>
            </a:lvl6pPr>
            <a:lvl7pPr marL="2060575" indent="-284163">
              <a:defRPr sz="1800"/>
            </a:lvl7pPr>
            <a:lvl8pPr marL="2344738" indent="-284163">
              <a:defRPr sz="1800"/>
            </a:lvl8pPr>
            <a:lvl9pPr marL="2627313" indent="-284163">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838200" y="2667001"/>
            <a:ext cx="3429000" cy="28956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3074" name="Picture 2" descr="captionAccent.png"/>
          <p:cNvPicPr>
            <a:picLocks noChangeAspect="1" noChangeArrowheads="1"/>
          </p:cNvPicPr>
          <p:nvPr/>
        </p:nvPicPr>
        <p:blipFill>
          <a:blip r:embed="rId2"/>
          <a:srcRect/>
          <a:stretch>
            <a:fillRect/>
          </a:stretch>
        </p:blipFill>
        <p:spPr bwMode="auto">
          <a:xfrm>
            <a:off x="838200" y="2326341"/>
            <a:ext cx="3429000" cy="24030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interiorEdging.png"/>
          <p:cNvPicPr>
            <a:picLocks noChangeAspect="1"/>
          </p:cNvPicPr>
          <p:nvPr/>
        </p:nvPicPr>
        <p:blipFill>
          <a:blip r:embed="rId16"/>
          <a:stretch>
            <a:fillRect/>
          </a:stretch>
        </p:blipFill>
        <p:spPr>
          <a:xfrm>
            <a:off x="0" y="0"/>
            <a:ext cx="9144000" cy="6858000"/>
          </a:xfrm>
          <a:prstGeom prst="rect">
            <a:avLst/>
          </a:prstGeom>
        </p:spPr>
      </p:pic>
      <p:sp>
        <p:nvSpPr>
          <p:cNvPr id="2" name="Title Placeholder 1"/>
          <p:cNvSpPr>
            <a:spLocks noGrp="1"/>
          </p:cNvSpPr>
          <p:nvPr>
            <p:ph type="title"/>
          </p:nvPr>
        </p:nvSpPr>
        <p:spPr>
          <a:xfrm>
            <a:off x="800100" y="381000"/>
            <a:ext cx="7543800" cy="13716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1097280" y="2084294"/>
            <a:ext cx="6949440" cy="363967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6553200" y="6118412"/>
            <a:ext cx="2133600" cy="275478"/>
          </a:xfrm>
          <a:prstGeom prst="rect">
            <a:avLst/>
          </a:prstGeom>
        </p:spPr>
        <p:txBody>
          <a:bodyPr vert="horz" lIns="91440" tIns="45720" rIns="91440" bIns="45720" rtlCol="0" anchor="ctr"/>
          <a:lstStyle>
            <a:lvl1pPr algn="r">
              <a:defRPr sz="1200">
                <a:solidFill>
                  <a:schemeClr val="tx1"/>
                </a:solidFill>
              </a:defRPr>
            </a:lvl1pPr>
          </a:lstStyle>
          <a:p>
            <a:fld id="{628EAFA9-7502-42D3-9B79-C38E938C236F}" type="datetimeFigureOut">
              <a:rPr lang="en-US" smtClean="0"/>
              <a:t>02/04/2017</a:t>
            </a:fld>
            <a:endParaRPr lang="en-US"/>
          </a:p>
        </p:txBody>
      </p:sp>
      <p:sp>
        <p:nvSpPr>
          <p:cNvPr id="5" name="Footer Placeholder 4"/>
          <p:cNvSpPr>
            <a:spLocks noGrp="1"/>
          </p:cNvSpPr>
          <p:nvPr>
            <p:ph type="ftr" sz="quarter" idx="3"/>
          </p:nvPr>
        </p:nvSpPr>
        <p:spPr>
          <a:xfrm>
            <a:off x="457200" y="6118412"/>
            <a:ext cx="2895600" cy="275478"/>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343400" y="6118412"/>
            <a:ext cx="457200" cy="275478"/>
          </a:xfrm>
          <a:prstGeom prst="rect">
            <a:avLst/>
          </a:prstGeom>
        </p:spPr>
        <p:txBody>
          <a:bodyPr vert="horz" lIns="91440" tIns="45720" rIns="91440" bIns="45720" rtlCol="0" anchor="ctr"/>
          <a:lstStyle>
            <a:lvl1pPr algn="ctr">
              <a:defRPr sz="1200">
                <a:solidFill>
                  <a:schemeClr val="tx1"/>
                </a:solidFill>
              </a:defRPr>
            </a:lvl1pPr>
          </a:lstStyle>
          <a:p>
            <a:fld id="{2D57B0AA-AC8E-4463-ADAC-E87D09B82E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5600" kern="1200">
          <a:solidFill>
            <a:schemeClr val="tx1"/>
          </a:solidFill>
          <a:latin typeface="+mj-lt"/>
          <a:ea typeface="+mj-ea"/>
          <a:cs typeface="+mj-cs"/>
        </a:defRPr>
      </a:lvl1pPr>
    </p:titleStyle>
    <p:bodyStyle>
      <a:lvl1pPr marL="457200" indent="-457200" algn="l" defTabSz="914400" rtl="0" eaLnBrk="1" latinLnBrk="0" hangingPunct="1">
        <a:spcBef>
          <a:spcPts val="2000"/>
        </a:spcBef>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500"/>
        </a:spcBef>
        <a:buClr>
          <a:schemeClr val="tx1">
            <a:lumMod val="60000"/>
            <a:lumOff val="40000"/>
          </a:schemeClr>
        </a:buClr>
        <a:buSzPct val="10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22860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27432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32004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36576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41148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rucifixion_of_Jesus" TargetMode="External"/><Relationship Id="rId4" Type="http://schemas.openxmlformats.org/officeDocument/2006/relationships/hyperlink" Target="https://en.wikipedia.org/wiki/Jesus" TargetMode="External"/><Relationship Id="rId5" Type="http://schemas.openxmlformats.org/officeDocument/2006/relationships/hyperlink" Target="https://en.wikipedia.org/wiki/Calvary" TargetMode="External"/><Relationship Id="rId6" Type="http://schemas.openxmlformats.org/officeDocument/2006/relationships/hyperlink" Target="https://en.wikipedia.org/wiki/Holy_Week" TargetMode="External"/><Relationship Id="rId7" Type="http://schemas.openxmlformats.org/officeDocument/2006/relationships/hyperlink" Target="https://en.wikipedia.org/wiki/Paschal_Triduum" TargetMode="External"/><Relationship Id="rId8" Type="http://schemas.openxmlformats.org/officeDocument/2006/relationships/hyperlink" Target="https://en.wikipedia.org/wiki/Easter_Sunday" TargetMode="External"/><Relationship Id="rId9" Type="http://schemas.openxmlformats.org/officeDocument/2006/relationships/hyperlink" Target="https://en.wikipedia.org/wiki/Passover" TargetMode="External"/><Relationship Id="rId10" Type="http://schemas.openxmlformats.org/officeDocument/2006/relationships/hyperlink" Target="https://en.wikipedia.org/wiki/Easter_Friday" TargetMode="External"/><Relationship Id="rId1" Type="http://schemas.openxmlformats.org/officeDocument/2006/relationships/slideLayout" Target="../slideLayouts/slideLayout2.xml"/><Relationship Id="rId2" Type="http://schemas.openxmlformats.org/officeDocument/2006/relationships/hyperlink" Target="https://en.wikipedia.org/wiki/Holida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crossref-it.info/repository/atoz/meditation" TargetMode="External"/><Relationship Id="rId4" Type="http://schemas.openxmlformats.org/officeDocument/2006/relationships/hyperlink" Target="http://crossref-it.info/repository/atoz/Christ" TargetMode="External"/><Relationship Id="rId5" Type="http://schemas.openxmlformats.org/officeDocument/2006/relationships/hyperlink" Target="http://crossref-it.info/repository/atoz/Christian" TargetMode="External"/><Relationship Id="rId1" Type="http://schemas.openxmlformats.org/officeDocument/2006/relationships/slideLayout" Target="../slideLayouts/slideLayout2.xml"/><Relationship Id="rId2" Type="http://schemas.openxmlformats.org/officeDocument/2006/relationships/hyperlink" Target="http://crossref-it.info/repository/atoz/Good-Frida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 Id="rId3"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smtClean="0"/>
              <a:t>Good Friday 1613</a:t>
            </a:r>
            <a:br>
              <a:rPr lang="en-US" i="1" dirty="0" smtClean="0"/>
            </a:br>
            <a:r>
              <a:rPr lang="en-US" i="1" dirty="0" smtClean="0"/>
              <a:t>Riding Westward</a:t>
            </a:r>
            <a:endParaRPr lang="en-US" i="1" dirty="0"/>
          </a:p>
        </p:txBody>
      </p:sp>
      <p:sp>
        <p:nvSpPr>
          <p:cNvPr id="3" name="Subtitle 2"/>
          <p:cNvSpPr>
            <a:spLocks noGrp="1"/>
          </p:cNvSpPr>
          <p:nvPr>
            <p:ph type="subTitle" idx="1"/>
          </p:nvPr>
        </p:nvSpPr>
        <p:spPr>
          <a:xfrm>
            <a:off x="1116013" y="3831109"/>
            <a:ext cx="6938961" cy="799161"/>
          </a:xfrm>
        </p:spPr>
        <p:txBody>
          <a:bodyPr/>
          <a:lstStyle/>
          <a:p>
            <a:r>
              <a:rPr lang="en-US" b="1" dirty="0" smtClean="0"/>
              <a:t>John Donne</a:t>
            </a:r>
            <a:endParaRPr lang="en-US" b="1" dirty="0"/>
          </a:p>
        </p:txBody>
      </p:sp>
    </p:spTree>
    <p:extLst>
      <p:ext uri="{BB962C8B-B14F-4D97-AF65-F5344CB8AC3E}">
        <p14:creationId xmlns:p14="http://schemas.microsoft.com/office/powerpoint/2010/main" val="4782630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religious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Good Friday. </a:t>
            </a:r>
          </a:p>
          <a:p>
            <a:endParaRPr lang="en-US" dirty="0"/>
          </a:p>
          <a:p>
            <a:r>
              <a:rPr lang="en-US" b="1" dirty="0"/>
              <a:t>Good Friday</a:t>
            </a:r>
            <a:r>
              <a:rPr lang="en-US" dirty="0"/>
              <a:t> is a Christian </a:t>
            </a:r>
            <a:r>
              <a:rPr lang="en-US" dirty="0">
                <a:hlinkClick r:id="rId2"/>
              </a:rPr>
              <a:t>holiday commemorating the </a:t>
            </a:r>
            <a:r>
              <a:rPr lang="en-US" dirty="0">
                <a:hlinkClick r:id="rId3"/>
              </a:rPr>
              <a:t>crucifixion of </a:t>
            </a:r>
            <a:r>
              <a:rPr lang="en-US" dirty="0">
                <a:hlinkClick r:id="rId4"/>
              </a:rPr>
              <a:t>Jesus Christ and his death at </a:t>
            </a:r>
            <a:r>
              <a:rPr lang="en-US" dirty="0">
                <a:hlinkClick r:id="rId5"/>
              </a:rPr>
              <a:t>Calvary. It is observed during </a:t>
            </a:r>
            <a:r>
              <a:rPr lang="en-US" dirty="0">
                <a:hlinkClick r:id="rId6"/>
              </a:rPr>
              <a:t>Holy Week as part of the </a:t>
            </a:r>
            <a:r>
              <a:rPr lang="en-US" dirty="0">
                <a:hlinkClick r:id="rId7"/>
              </a:rPr>
              <a:t>Paschal Triduum on the Friday preceding </a:t>
            </a:r>
            <a:r>
              <a:rPr lang="en-US" dirty="0">
                <a:hlinkClick r:id="rId8"/>
              </a:rPr>
              <a:t>Easter Sunday, and may coincide with the Jewish observance of </a:t>
            </a:r>
            <a:r>
              <a:rPr lang="en-US" dirty="0">
                <a:hlinkClick r:id="rId9"/>
              </a:rPr>
              <a:t>Passover. It is also known as </a:t>
            </a:r>
            <a:r>
              <a:rPr lang="en-US" b="1" dirty="0">
                <a:hlinkClick r:id="rId9"/>
              </a:rPr>
              <a:t>Holy Friday</a:t>
            </a:r>
            <a:r>
              <a:rPr lang="en-US" dirty="0">
                <a:hlinkClick r:id="rId9"/>
              </a:rPr>
              <a:t>, </a:t>
            </a:r>
            <a:r>
              <a:rPr lang="en-US" b="1" dirty="0">
                <a:hlinkClick r:id="rId9"/>
              </a:rPr>
              <a:t>Great Friday</a:t>
            </a:r>
            <a:r>
              <a:rPr lang="en-US" dirty="0">
                <a:hlinkClick r:id="rId9"/>
              </a:rPr>
              <a:t>, </a:t>
            </a:r>
            <a:r>
              <a:rPr lang="en-US" b="1" dirty="0">
                <a:hlinkClick r:id="rId9"/>
              </a:rPr>
              <a:t>Black Friday</a:t>
            </a:r>
            <a:r>
              <a:rPr lang="en-US" dirty="0">
                <a:hlinkClick r:id="rId9"/>
              </a:rPr>
              <a:t>,</a:t>
            </a:r>
            <a:r>
              <a:rPr lang="en-US" baseline="30000" dirty="0">
                <a:hlinkClick r:id="rId9"/>
              </a:rPr>
              <a:t>[1][2][3]</a:t>
            </a:r>
            <a:r>
              <a:rPr lang="en-US" dirty="0">
                <a:hlinkClick r:id="rId9"/>
              </a:rPr>
              <a:t> or </a:t>
            </a:r>
            <a:r>
              <a:rPr lang="en-US" b="1" dirty="0">
                <a:hlinkClick r:id="rId9"/>
              </a:rPr>
              <a:t>Easter Friday</a:t>
            </a:r>
            <a:r>
              <a:rPr lang="en-US" dirty="0">
                <a:hlinkClick r:id="rId9"/>
              </a:rPr>
              <a:t>,</a:t>
            </a:r>
            <a:r>
              <a:rPr lang="en-US" baseline="30000" dirty="0">
                <a:hlinkClick r:id="rId9"/>
              </a:rPr>
              <a:t>[4][5]</a:t>
            </a:r>
            <a:r>
              <a:rPr lang="en-US" dirty="0">
                <a:hlinkClick r:id="rId9"/>
              </a:rPr>
              <a:t> though the last term properly refers to the </a:t>
            </a:r>
            <a:r>
              <a:rPr lang="en-US" dirty="0">
                <a:hlinkClick r:id="rId10"/>
              </a:rPr>
              <a:t>Friday in Easter week.</a:t>
            </a:r>
            <a:endParaRPr lang="en-US" dirty="0"/>
          </a:p>
        </p:txBody>
      </p:sp>
    </p:spTree>
    <p:extLst>
      <p:ext uri="{BB962C8B-B14F-4D97-AF65-F5344CB8AC3E}">
        <p14:creationId xmlns:p14="http://schemas.microsoft.com/office/powerpoint/2010/main" val="983470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Personal</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context of </a:t>
            </a:r>
            <a:r>
              <a:rPr lang="en-US" i="1" dirty="0"/>
              <a:t>Good Friday, 1613. Riding Westward </a:t>
            </a:r>
            <a:r>
              <a:rPr lang="en-US" dirty="0"/>
              <a:t>is explained in the poem itself, unusually for Donne. He has been forced to ride out on some business matter on a </a:t>
            </a:r>
            <a:r>
              <a:rPr lang="en-US" dirty="0">
                <a:hlinkClick r:id="rId2"/>
              </a:rPr>
              <a:t>Good Friday. Normally, he would have preferred to spend the day in quiet </a:t>
            </a:r>
            <a:r>
              <a:rPr lang="en-US" dirty="0">
                <a:hlinkClick r:id="rId3"/>
              </a:rPr>
              <a:t>meditation on </a:t>
            </a:r>
            <a:r>
              <a:rPr lang="en-US" dirty="0">
                <a:hlinkClick r:id="rId4"/>
              </a:rPr>
              <a:t>Christ's death, since in the </a:t>
            </a:r>
            <a:r>
              <a:rPr lang="en-US" dirty="0">
                <a:hlinkClick r:id="rId5"/>
              </a:rPr>
              <a:t>Christian calendar, that is the day on which Christ was crucified. </a:t>
            </a:r>
            <a:endParaRPr lang="en-US" dirty="0" smtClean="0"/>
          </a:p>
          <a:p>
            <a:r>
              <a:rPr lang="en-US" dirty="0"/>
              <a:t>it it certainly suggestive that this 42-line poem, conceived as Donne entered his 42nd year, was written at exactly the time Donne made his decision to take orders, in spring 1613. (After overcoming many “distractions or diversions” cast in his path, he was eventually ordained in 1615.) The poem was probably composed on a journey which saw Donne visit Sir Edward Herbert at Montgomery Castle in Wales, and Sir Henry </a:t>
            </a:r>
            <a:r>
              <a:rPr lang="en-US" dirty="0" err="1"/>
              <a:t>Goodere</a:t>
            </a:r>
            <a:r>
              <a:rPr lang="en-US" dirty="0"/>
              <a:t> in </a:t>
            </a:r>
            <a:r>
              <a:rPr lang="en-US" dirty="0" err="1"/>
              <a:t>Polesworth</a:t>
            </a:r>
            <a:r>
              <a:rPr lang="en-US" dirty="0"/>
              <a:t>, Warwickshire. Following his return he announced his “resolution of a new course of life and new profession” – divinity.</a:t>
            </a:r>
          </a:p>
          <a:p>
            <a:endParaRPr lang="en-US" dirty="0"/>
          </a:p>
        </p:txBody>
      </p:sp>
    </p:spTree>
    <p:extLst>
      <p:ext uri="{BB962C8B-B14F-4D97-AF65-F5344CB8AC3E}">
        <p14:creationId xmlns:p14="http://schemas.microsoft.com/office/powerpoint/2010/main" val="4168497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6" name="Content Placeholder 5"/>
          <p:cNvSpPr>
            <a:spLocks noGrp="1"/>
          </p:cNvSpPr>
          <p:nvPr>
            <p:ph idx="1"/>
          </p:nvPr>
        </p:nvSpPr>
        <p:spPr/>
        <p:txBody>
          <a:bodyPr/>
          <a:lstStyle/>
          <a:p>
            <a:endParaRPr lang="en-US"/>
          </a:p>
        </p:txBody>
      </p:sp>
      <p:pic>
        <p:nvPicPr>
          <p:cNvPr id="7" name="Picture 6" descr="ma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05900" cy="6947774"/>
          </a:xfrm>
          <a:prstGeom prst="rect">
            <a:avLst/>
          </a:prstGeom>
        </p:spPr>
      </p:pic>
    </p:spTree>
    <p:extLst>
      <p:ext uri="{BB962C8B-B14F-4D97-AF65-F5344CB8AC3E}">
        <p14:creationId xmlns:p14="http://schemas.microsoft.com/office/powerpoint/2010/main" val="23331356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6" name="Content Placeholder 5"/>
          <p:cNvSpPr>
            <a:spLocks noGrp="1"/>
          </p:cNvSpPr>
          <p:nvPr>
            <p:ph idx="1"/>
          </p:nvPr>
        </p:nvSpPr>
        <p:spPr/>
        <p:txBody>
          <a:bodyPr/>
          <a:lstStyle/>
          <a:p>
            <a:endParaRPr lang="en-US"/>
          </a:p>
        </p:txBody>
      </p:sp>
      <p:pic>
        <p:nvPicPr>
          <p:cNvPr id="7" name="Picture 6" descr="ma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05900" cy="6947774"/>
          </a:xfrm>
          <a:prstGeom prst="rect">
            <a:avLst/>
          </a:prstGeom>
        </p:spPr>
      </p:pic>
      <p:cxnSp>
        <p:nvCxnSpPr>
          <p:cNvPr id="4" name="Straight Arrow Connector 3"/>
          <p:cNvCxnSpPr/>
          <p:nvPr/>
        </p:nvCxnSpPr>
        <p:spPr>
          <a:xfrm flipH="1" flipV="1">
            <a:off x="1491665" y="1752600"/>
            <a:ext cx="443573" cy="291382"/>
          </a:xfrm>
          <a:prstGeom prst="straightConnector1">
            <a:avLst/>
          </a:prstGeom>
          <a:ln w="76200" cmpd="sng">
            <a:solidFill>
              <a:srgbClr val="FF6600">
                <a:alpha val="90000"/>
              </a:srgbClr>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249714" y="2201333"/>
            <a:ext cx="5430339" cy="3946176"/>
          </a:xfrm>
          <a:prstGeom prst="straightConnector1">
            <a:avLst/>
          </a:prstGeom>
          <a:ln w="76200" cmpd="sng">
            <a:solidFill>
              <a:srgbClr val="FF6600">
                <a:alpha val="90000"/>
              </a:srgb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379623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14476"/>
            <a:ext cx="7543800" cy="314476"/>
          </a:xfrm>
        </p:spPr>
        <p:txBody>
          <a:bodyPr>
            <a:normAutofit fontScale="90000"/>
          </a:bodyPr>
          <a:lstStyle/>
          <a:p>
            <a:endParaRPr lang="en-US" dirty="0"/>
          </a:p>
        </p:txBody>
      </p:sp>
      <p:pic>
        <p:nvPicPr>
          <p:cNvPr id="17" name="Picture 16" descr="spher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29700" y="2834984"/>
            <a:ext cx="114300" cy="111557"/>
          </a:xfrm>
          <a:prstGeom prst="rect">
            <a:avLst/>
          </a:prstGeom>
        </p:spPr>
      </p:pic>
      <p:pic>
        <p:nvPicPr>
          <p:cNvPr id="20" name="Picture 19"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0" y="1905000"/>
            <a:ext cx="2667000" cy="3048000"/>
          </a:xfrm>
          <a:prstGeom prst="rect">
            <a:avLst/>
          </a:prstGeom>
        </p:spPr>
      </p:pic>
    </p:spTree>
    <p:extLst>
      <p:ext uri="{BB962C8B-B14F-4D97-AF65-F5344CB8AC3E}">
        <p14:creationId xmlns:p14="http://schemas.microsoft.com/office/powerpoint/2010/main" val="264654559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rmal">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Formal">
      <a:fillStyleLst>
        <a:solidFill>
          <a:schemeClr val="phClr"/>
        </a:solidFill>
        <a:blipFill rotWithShape="1">
          <a:blip xmlns:r="http://schemas.openxmlformats.org/officeDocument/2006/relationships" r:embed="rId1">
            <a:duotone>
              <a:schemeClr val="phClr">
                <a:tint val="60000"/>
                <a:satMod val="200000"/>
              </a:schemeClr>
              <a:schemeClr val="phClr">
                <a:shade val="90000"/>
                <a:satMod val="150000"/>
              </a:schemeClr>
            </a:duotone>
          </a:blip>
          <a:tile tx="0" ty="0" sx="50000" sy="50000" flip="none" algn="tl"/>
        </a:blipFill>
        <a:blipFill rotWithShape="1">
          <a:blip xmlns:r="http://schemas.openxmlformats.org/officeDocument/2006/relationships" r:embed="rId2">
            <a:duotone>
              <a:schemeClr val="phClr">
                <a:tint val="80000"/>
                <a:satMod val="135000"/>
              </a:schemeClr>
              <a:schemeClr val="phClr">
                <a:shade val="80000"/>
                <a:satMod val="150000"/>
              </a:schemeClr>
            </a:duotone>
          </a:blip>
          <a:tile tx="0" ty="0" sx="65000" sy="65000" flip="none" algn="tl"/>
        </a:blipFill>
      </a:fillStyleLst>
      <a:lnStyleLst>
        <a:ln w="12700" cap="flat" cmpd="sng" algn="ctr">
          <a:solidFill>
            <a:schemeClr val="phClr">
              <a:shade val="95000"/>
              <a:satMod val="105000"/>
            </a:schemeClr>
          </a:solidFill>
          <a:prstDash val="solid"/>
          <a:miter/>
        </a:ln>
        <a:ln w="25400" cap="flat" cmpd="sng" algn="ctr">
          <a:solidFill>
            <a:schemeClr val="phClr">
              <a:shade val="90000"/>
              <a:alpha val="90000"/>
            </a:schemeClr>
          </a:solidFill>
          <a:prstDash val="solid"/>
          <a:miter/>
        </a:ln>
        <a:ln w="38100" cap="flat" cmpd="sng" algn="ctr">
          <a:solidFill>
            <a:schemeClr val="phClr">
              <a:shade val="85000"/>
              <a:alpha val="90000"/>
              <a:satMod val="125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outerShdw blurRad="88900" dist="38100" dir="5400000" sx="101000" sy="101000" rotWithShape="0">
              <a:srgbClr val="000000">
                <a:alpha val="50000"/>
              </a:srgbClr>
            </a:outerShdw>
          </a:effectLst>
          <a:scene3d>
            <a:camera prst="orthographicFront">
              <a:rot lat="0" lon="0" rev="0"/>
            </a:camera>
            <a:lightRig rig="morning" dir="t">
              <a:rot lat="0" lon="0" rev="6000000"/>
            </a:lightRig>
          </a:scene3d>
          <a:sp3d prstMaterial="metal">
            <a:bevelT w="25400" h="12700" prst="artDeco"/>
          </a:sp3d>
        </a:effectStyle>
      </a:effectStyleLst>
      <a:bgFillStyleLst>
        <a:solidFill>
          <a:schemeClr val="phClr"/>
        </a:solidFill>
        <a:blipFill rotWithShape="1">
          <a:blip xmlns:r="http://schemas.openxmlformats.org/officeDocument/2006/relationships" r:embed="rId3">
            <a:duotone>
              <a:schemeClr val="phClr">
                <a:tint val="50000"/>
                <a:satMod val="250000"/>
              </a:schemeClr>
              <a:schemeClr val="phClr">
                <a:shade val="80000"/>
                <a:satMod val="175000"/>
              </a:schemeClr>
            </a:duotone>
          </a:blip>
          <a:stretch/>
        </a:blipFill>
        <a:blipFill rotWithShape="1">
          <a:blip xmlns:r="http://schemas.openxmlformats.org/officeDocument/2006/relationships" r:embed="rId4">
            <a:duotone>
              <a:schemeClr val="phClr">
                <a:tint val="10000"/>
                <a:satMod val="260000"/>
                <a:lumMod val="115000"/>
              </a:schemeClr>
              <a:schemeClr val="phClr">
                <a:shade val="75000"/>
                <a:satMod val="175000"/>
                <a:lumMod val="10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51</TotalTime>
  <Words>287</Words>
  <Application>Microsoft Macintosh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Formal</vt:lpstr>
      <vt:lpstr>Good Friday 1613 Riding Westward</vt:lpstr>
      <vt:lpstr>Context: religious</vt:lpstr>
      <vt:lpstr>Context: Personal</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Friday 1613 Riding Westward</dc:title>
  <dc:creator>Gill Thompson</dc:creator>
  <cp:lastModifiedBy>Gillian Thompson</cp:lastModifiedBy>
  <cp:revision>4</cp:revision>
  <dcterms:created xsi:type="dcterms:W3CDTF">2017-04-02T14:01:15Z</dcterms:created>
  <dcterms:modified xsi:type="dcterms:W3CDTF">2017-04-02T14:55:16Z</dcterms:modified>
</cp:coreProperties>
</file>