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5" d="100"/>
          <a:sy n="105" d="100"/>
        </p:scale>
        <p:origin x="-656"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3.png"/><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6.png"/><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6.png"/><Relationship Id="rId1" Type="http://schemas.openxmlformats.org/officeDocument/2006/relationships/slideMaster" Target="../slideMasters/slideMaster1.xml"/><Relationship Id="rId2" Type="http://schemas.openxmlformats.org/officeDocument/2006/relationships/image" Target="../media/image1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 Id="rId3"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1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pic>
        <p:nvPicPr>
          <p:cNvPr id="8" name="Picture 7" descr="coverEmboss.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1116012" y="1904999"/>
            <a:ext cx="6938963" cy="1582271"/>
          </a:xfrm>
        </p:spPr>
        <p:txBody>
          <a:bodyPr anchor="b" anchorCtr="0"/>
          <a:lstStyle>
            <a:lvl1pPr>
              <a:lnSpc>
                <a:spcPct val="95000"/>
              </a:lnSpc>
              <a:defRPr sz="6600"/>
            </a:lvl1pPr>
          </a:lstStyle>
          <a:p>
            <a:r>
              <a:rPr lang="en-GB" smtClean="0"/>
              <a:t>Click to edit Master title style</a:t>
            </a:r>
            <a:endParaRPr lang="en-US" dirty="0"/>
          </a:p>
        </p:txBody>
      </p:sp>
      <p:sp>
        <p:nvSpPr>
          <p:cNvPr id="3" name="Subtitle 2"/>
          <p:cNvSpPr>
            <a:spLocks noGrp="1"/>
          </p:cNvSpPr>
          <p:nvPr>
            <p:ph type="subTitle" idx="1"/>
          </p:nvPr>
        </p:nvSpPr>
        <p:spPr>
          <a:xfrm>
            <a:off x="1116013" y="3487271"/>
            <a:ext cx="6938961" cy="1143000"/>
          </a:xfrm>
        </p:spPr>
        <p:txBody>
          <a:bodyPr/>
          <a:lstStyle>
            <a:lvl1pPr marL="0" indent="0" algn="ctr">
              <a:spcBef>
                <a:spcPts val="300"/>
              </a:spcBef>
              <a:buNone/>
              <a:defRPr sz="2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a:xfrm>
            <a:off x="5907741" y="5715000"/>
            <a:ext cx="2133600" cy="275478"/>
          </a:xfrm>
        </p:spPr>
        <p:txBody>
          <a:bodyPr/>
          <a:lstStyle>
            <a:lvl1pPr>
              <a:defRPr>
                <a:solidFill>
                  <a:schemeClr val="bg2">
                    <a:lumMod val="60000"/>
                    <a:lumOff val="40000"/>
                  </a:schemeClr>
                </a:solidFill>
              </a:defRPr>
            </a:lvl1pPr>
          </a:lstStyle>
          <a:p>
            <a:fld id="{628EAFA9-7502-42D3-9B79-C38E938C236F}" type="datetimeFigureOut">
              <a:rPr lang="en-US" smtClean="0"/>
              <a:t>02/04/2017</a:t>
            </a:fld>
            <a:endParaRPr lang="en-US"/>
          </a:p>
        </p:txBody>
      </p:sp>
      <p:sp>
        <p:nvSpPr>
          <p:cNvPr id="5" name="Footer Placeholder 4"/>
          <p:cNvSpPr>
            <a:spLocks noGrp="1"/>
          </p:cNvSpPr>
          <p:nvPr>
            <p:ph type="ftr" sz="quarter" idx="11"/>
          </p:nvPr>
        </p:nvSpPr>
        <p:spPr>
          <a:xfrm>
            <a:off x="1102659" y="5715000"/>
            <a:ext cx="2895600" cy="275478"/>
          </a:xfrm>
        </p:spPr>
        <p:txBody>
          <a:bodyPr/>
          <a:lstStyle>
            <a:lvl1pPr>
              <a:defRPr>
                <a:solidFill>
                  <a:schemeClr val="bg2">
                    <a:lumMod val="60000"/>
                    <a:lumOff val="40000"/>
                  </a:schemeClr>
                </a:solidFill>
              </a:defRPr>
            </a:lvl1pPr>
          </a:lstStyle>
          <a:p>
            <a:endParaRPr lang="en-US"/>
          </a:p>
        </p:txBody>
      </p:sp>
      <p:sp>
        <p:nvSpPr>
          <p:cNvPr id="6" name="Slide Number Placeholder 5"/>
          <p:cNvSpPr>
            <a:spLocks noGrp="1"/>
          </p:cNvSpPr>
          <p:nvPr>
            <p:ph type="sldNum" sz="quarter" idx="12"/>
          </p:nvPr>
        </p:nvSpPr>
        <p:spPr>
          <a:xfrm>
            <a:off x="4343400" y="5715000"/>
            <a:ext cx="457200" cy="275478"/>
          </a:xfrm>
        </p:spPr>
        <p:txBody>
          <a:bodyPr/>
          <a:lstStyle>
            <a:lvl1pPr>
              <a:defRPr>
                <a:solidFill>
                  <a:schemeClr val="bg2">
                    <a:lumMod val="60000"/>
                    <a:lumOff val="40000"/>
                  </a:schemeClr>
                </a:solidFill>
              </a:defRPr>
            </a:lvl1pPr>
          </a:lstStyle>
          <a:p>
            <a:fld id="{2D57B0AA-AC8E-4463-ADAC-E87D09B82E4F}" type="slidenum">
              <a:rPr lang="en-US" smtClean="0"/>
              <a:t>‹#›</a:t>
            </a:fld>
            <a:endParaRPr lang="en-US"/>
          </a:p>
        </p:txBody>
      </p:sp>
      <p:pic>
        <p:nvPicPr>
          <p:cNvPr id="9" name="Picture 8" descr="coverAccentBottom.png"/>
          <p:cNvPicPr>
            <a:picLocks noChangeAspect="1"/>
          </p:cNvPicPr>
          <p:nvPr/>
        </p:nvPicPr>
        <p:blipFill>
          <a:blip r:embed="rId3"/>
          <a:stretch>
            <a:fillRect/>
          </a:stretch>
        </p:blipFill>
        <p:spPr>
          <a:xfrm>
            <a:off x="914400" y="4686766"/>
            <a:ext cx="7315200" cy="400705"/>
          </a:xfrm>
          <a:prstGeom prst="rect">
            <a:avLst/>
          </a:prstGeom>
        </p:spPr>
      </p:pic>
      <p:pic>
        <p:nvPicPr>
          <p:cNvPr id="10" name="Picture 9" descr="coverAccentTop.png"/>
          <p:cNvPicPr>
            <a:picLocks noChangeAspect="1"/>
          </p:cNvPicPr>
          <p:nvPr/>
        </p:nvPicPr>
        <p:blipFill>
          <a:blip r:embed="rId4"/>
          <a:stretch>
            <a:fillRect/>
          </a:stretch>
        </p:blipFill>
        <p:spPr>
          <a:xfrm>
            <a:off x="914400" y="1619136"/>
            <a:ext cx="7315200" cy="391386"/>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2" descr="scrollwork-Top.png"/>
          <p:cNvPicPr>
            <a:picLocks noChangeAspect="1" noChangeArrowheads="1"/>
          </p:cNvPicPr>
          <p:nvPr/>
        </p:nvPicPr>
        <p:blipFill>
          <a:blip r:embed="rId2"/>
          <a:srcRect/>
          <a:stretch>
            <a:fillRect/>
          </a:stretch>
        </p:blipFill>
        <p:spPr bwMode="auto">
          <a:xfrm flipH="1">
            <a:off x="4754083" y="673398"/>
            <a:ext cx="742950" cy="361950"/>
          </a:xfrm>
          <a:prstGeom prst="rect">
            <a:avLst/>
          </a:prstGeom>
          <a:noFill/>
        </p:spPr>
      </p:pic>
      <p:pic>
        <p:nvPicPr>
          <p:cNvPr id="15" name="Picture 3" descr="scrollwork-Bottom.png"/>
          <p:cNvPicPr>
            <a:picLocks noChangeAspect="1" noChangeArrowheads="1"/>
          </p:cNvPicPr>
          <p:nvPr/>
        </p:nvPicPr>
        <p:blipFill>
          <a:blip r:embed="rId3"/>
          <a:srcRect/>
          <a:stretch>
            <a:fillRect/>
          </a:stretch>
        </p:blipFill>
        <p:spPr bwMode="auto">
          <a:xfrm flipH="1">
            <a:off x="4754083" y="5636584"/>
            <a:ext cx="742950" cy="361950"/>
          </a:xfrm>
          <a:prstGeom prst="rect">
            <a:avLst/>
          </a:prstGeom>
          <a:noFill/>
        </p:spPr>
      </p:pic>
      <p:pic>
        <p:nvPicPr>
          <p:cNvPr id="4099" name="Picture 3" descr="scrollwork-Bottom.png"/>
          <p:cNvPicPr>
            <a:picLocks noChangeAspect="1" noChangeArrowheads="1"/>
          </p:cNvPicPr>
          <p:nvPr/>
        </p:nvPicPr>
        <p:blipFill>
          <a:blip r:embed="rId3"/>
          <a:srcRect/>
          <a:stretch>
            <a:fillRect/>
          </a:stretch>
        </p:blipFill>
        <p:spPr bwMode="auto">
          <a:xfrm>
            <a:off x="7774169" y="5636584"/>
            <a:ext cx="742950" cy="361950"/>
          </a:xfrm>
          <a:prstGeom prst="rect">
            <a:avLst/>
          </a:prstGeom>
          <a:noFill/>
        </p:spPr>
      </p:pic>
      <p:pic>
        <p:nvPicPr>
          <p:cNvPr id="4098" name="Picture 2" descr="scrollwork-Top.png"/>
          <p:cNvPicPr>
            <a:picLocks noChangeAspect="1" noChangeArrowheads="1"/>
          </p:cNvPicPr>
          <p:nvPr/>
        </p:nvPicPr>
        <p:blipFill>
          <a:blip r:embed="rId2"/>
          <a:srcRect/>
          <a:stretch>
            <a:fillRect/>
          </a:stretch>
        </p:blipFill>
        <p:spPr bwMode="auto">
          <a:xfrm>
            <a:off x="7774169" y="673398"/>
            <a:ext cx="742950" cy="361950"/>
          </a:xfrm>
          <a:prstGeom prst="rect">
            <a:avLst/>
          </a:prstGeom>
          <a:noFill/>
        </p:spPr>
      </p:pic>
      <p:sp>
        <p:nvSpPr>
          <p:cNvPr id="2" name="Title 1"/>
          <p:cNvSpPr>
            <a:spLocks noGrp="1"/>
          </p:cNvSpPr>
          <p:nvPr>
            <p:ph type="title"/>
          </p:nvPr>
        </p:nvSpPr>
        <p:spPr>
          <a:xfrm>
            <a:off x="838200" y="914400"/>
            <a:ext cx="3429000" cy="1371600"/>
          </a:xfrm>
        </p:spPr>
        <p:txBody>
          <a:bodyPr vert="horz" lIns="91440" tIns="45720" rIns="91440" bIns="45720" rtlCol="0" anchor="b">
            <a:noAutofit/>
          </a:bodyPr>
          <a:lstStyle>
            <a:lvl1pPr algn="ctr" defTabSz="914400" rtl="0" eaLnBrk="1" latinLnBrk="0" hangingPunct="1">
              <a:spcBef>
                <a:spcPct val="0"/>
              </a:spcBef>
              <a:buNone/>
              <a:defRPr lang="en-US" sz="3600" b="0" kern="1200" dirty="0">
                <a:solidFill>
                  <a:schemeClr val="tx1"/>
                </a:solidFill>
                <a:latin typeface="+mj-lt"/>
                <a:ea typeface="+mj-ea"/>
                <a:cs typeface="+mj-cs"/>
              </a:defRPr>
            </a:lvl1pPr>
          </a:lstStyle>
          <a:p>
            <a:r>
              <a:rPr lang="en-GB" smtClean="0"/>
              <a:t>Click to edit Master title style</a:t>
            </a:r>
            <a:endParaRPr lang="en-US" dirty="0"/>
          </a:p>
        </p:txBody>
      </p:sp>
      <p:sp>
        <p:nvSpPr>
          <p:cNvPr id="3" name="Picture Placeholder 2"/>
          <p:cNvSpPr>
            <a:spLocks noGrp="1"/>
          </p:cNvSpPr>
          <p:nvPr>
            <p:ph type="pic" idx="1"/>
          </p:nvPr>
        </p:nvSpPr>
        <p:spPr>
          <a:xfrm>
            <a:off x="5081121" y="914400"/>
            <a:ext cx="3108960" cy="4815841"/>
          </a:xfrm>
          <a:solidFill>
            <a:schemeClr val="bg2"/>
          </a:solidFill>
          <a:ln w="127000">
            <a:solidFill>
              <a:schemeClr val="bg1"/>
            </a:solidFill>
            <a:miter lim="800000"/>
          </a:ln>
          <a:effectLst>
            <a:outerShdw blurRad="50800" dist="38100" dir="5400000" algn="t" rotWithShape="0">
              <a:prstClr val="black">
                <a:alpha val="25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838200" y="2667001"/>
            <a:ext cx="3429000" cy="2895600"/>
          </a:xfrm>
        </p:spPr>
        <p:txBody>
          <a:bodyPr vert="horz" lIns="91440" tIns="45720" rIns="91440" bIns="45720" rtlCol="0">
            <a:normAutofit/>
          </a:bodyPr>
          <a:lstStyle>
            <a:lvl1pPr marL="0" indent="0" algn="ctr">
              <a:spcBef>
                <a:spcPts val="500"/>
              </a:spcBef>
              <a:buNone/>
              <a:defRPr lang="en-US" sz="1800" kern="1200" smtClean="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600"/>
              </a:spcBef>
              <a:buSzPct val="100000"/>
              <a:buFont typeface="Wingdings" pitchFamily="2" charset="2"/>
              <a:buNone/>
            </a:pPr>
            <a:r>
              <a:rPr lang="en-GB" smtClean="0"/>
              <a:t>Click to edit Master text styles</a:t>
            </a:r>
          </a:p>
        </p:txBody>
      </p:sp>
      <p:sp>
        <p:nvSpPr>
          <p:cNvPr id="5" name="Date Placeholder 4"/>
          <p:cNvSpPr>
            <a:spLocks noGrp="1"/>
          </p:cNvSpPr>
          <p:nvPr>
            <p:ph type="dt" sz="half" idx="10"/>
          </p:nvPr>
        </p:nvSpPr>
        <p:spPr/>
        <p:txBody>
          <a:bodyPr/>
          <a:lstStyle/>
          <a:p>
            <a:fld id="{628EAFA9-7502-42D3-9B79-C38E938C236F}" type="datetimeFigureOut">
              <a:rPr lang="en-US" smtClean="0"/>
              <a:t>02/04/2017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a:t>
            </a:fld>
            <a:endParaRPr lang="en-US"/>
          </a:p>
        </p:txBody>
      </p:sp>
      <p:pic>
        <p:nvPicPr>
          <p:cNvPr id="8" name="Picture 2" descr="captionAccent.png"/>
          <p:cNvPicPr>
            <a:picLocks noChangeAspect="1" noChangeArrowheads="1"/>
          </p:cNvPicPr>
          <p:nvPr/>
        </p:nvPicPr>
        <p:blipFill>
          <a:blip r:embed="rId4"/>
          <a:srcRect/>
          <a:stretch>
            <a:fillRect/>
          </a:stretch>
        </p:blipFill>
        <p:spPr bwMode="auto">
          <a:xfrm>
            <a:off x="838200" y="2326341"/>
            <a:ext cx="3429000" cy="240307"/>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2" name="Picture 2" descr="scrollwork-Top.png"/>
          <p:cNvPicPr>
            <a:picLocks noChangeAspect="1" noChangeArrowheads="1"/>
          </p:cNvPicPr>
          <p:nvPr/>
        </p:nvPicPr>
        <p:blipFill>
          <a:blip r:embed="rId2"/>
          <a:srcRect/>
          <a:stretch>
            <a:fillRect/>
          </a:stretch>
        </p:blipFill>
        <p:spPr bwMode="auto">
          <a:xfrm flipH="1">
            <a:off x="1752600" y="565897"/>
            <a:ext cx="742950" cy="361950"/>
          </a:xfrm>
          <a:prstGeom prst="rect">
            <a:avLst/>
          </a:prstGeom>
          <a:noFill/>
        </p:spPr>
      </p:pic>
      <p:pic>
        <p:nvPicPr>
          <p:cNvPr id="15" name="Picture 3" descr="scrollwork-Bottom.png"/>
          <p:cNvPicPr>
            <a:picLocks noChangeAspect="1" noChangeArrowheads="1"/>
          </p:cNvPicPr>
          <p:nvPr/>
        </p:nvPicPr>
        <p:blipFill>
          <a:blip r:embed="rId3"/>
          <a:srcRect/>
          <a:stretch>
            <a:fillRect/>
          </a:stretch>
        </p:blipFill>
        <p:spPr bwMode="auto">
          <a:xfrm flipH="1">
            <a:off x="1752600" y="4128247"/>
            <a:ext cx="742950" cy="361950"/>
          </a:xfrm>
          <a:prstGeom prst="rect">
            <a:avLst/>
          </a:prstGeom>
          <a:noFill/>
        </p:spPr>
      </p:pic>
      <p:pic>
        <p:nvPicPr>
          <p:cNvPr id="4099" name="Picture 3" descr="scrollwork-Bottom.png"/>
          <p:cNvPicPr>
            <a:picLocks noChangeAspect="1" noChangeArrowheads="1"/>
          </p:cNvPicPr>
          <p:nvPr/>
        </p:nvPicPr>
        <p:blipFill>
          <a:blip r:embed="rId3"/>
          <a:srcRect/>
          <a:stretch>
            <a:fillRect/>
          </a:stretch>
        </p:blipFill>
        <p:spPr bwMode="auto">
          <a:xfrm>
            <a:off x="6648450" y="4128247"/>
            <a:ext cx="742950" cy="361950"/>
          </a:xfrm>
          <a:prstGeom prst="rect">
            <a:avLst/>
          </a:prstGeom>
          <a:noFill/>
        </p:spPr>
      </p:pic>
      <p:pic>
        <p:nvPicPr>
          <p:cNvPr id="4098" name="Picture 2" descr="scrollwork-Top.png"/>
          <p:cNvPicPr>
            <a:picLocks noChangeAspect="1" noChangeArrowheads="1"/>
          </p:cNvPicPr>
          <p:nvPr/>
        </p:nvPicPr>
        <p:blipFill>
          <a:blip r:embed="rId2"/>
          <a:srcRect/>
          <a:stretch>
            <a:fillRect/>
          </a:stretch>
        </p:blipFill>
        <p:spPr bwMode="auto">
          <a:xfrm>
            <a:off x="6648450" y="565897"/>
            <a:ext cx="742950" cy="361950"/>
          </a:xfrm>
          <a:prstGeom prst="rect">
            <a:avLst/>
          </a:prstGeom>
          <a:noFill/>
        </p:spPr>
      </p:pic>
      <p:sp>
        <p:nvSpPr>
          <p:cNvPr id="2" name="Title 1"/>
          <p:cNvSpPr>
            <a:spLocks noGrp="1"/>
          </p:cNvSpPr>
          <p:nvPr>
            <p:ph type="title"/>
          </p:nvPr>
        </p:nvSpPr>
        <p:spPr>
          <a:xfrm>
            <a:off x="1280160" y="4406153"/>
            <a:ext cx="6583680" cy="784412"/>
          </a:xfrm>
        </p:spPr>
        <p:txBody>
          <a:bodyPr vert="horz" lIns="91440" tIns="45720" rIns="91440" bIns="45720" rtlCol="0" anchor="b">
            <a:noAutofit/>
          </a:bodyPr>
          <a:lstStyle>
            <a:lvl1pPr algn="ctr" defTabSz="914400" rtl="0" eaLnBrk="1" latinLnBrk="0" hangingPunct="1">
              <a:spcBef>
                <a:spcPct val="0"/>
              </a:spcBef>
              <a:buNone/>
              <a:defRPr lang="en-US" sz="3600" b="0" kern="1200" dirty="0">
                <a:solidFill>
                  <a:schemeClr val="tx1"/>
                </a:solidFill>
                <a:latin typeface="+mj-lt"/>
                <a:ea typeface="+mj-ea"/>
                <a:cs typeface="+mj-cs"/>
              </a:defRPr>
            </a:lvl1pPr>
          </a:lstStyle>
          <a:p>
            <a:r>
              <a:rPr lang="en-GB" smtClean="0"/>
              <a:t>Click to edit Master title style</a:t>
            </a:r>
            <a:endParaRPr lang="en-US" dirty="0"/>
          </a:p>
        </p:txBody>
      </p:sp>
      <p:sp>
        <p:nvSpPr>
          <p:cNvPr id="3" name="Picture Placeholder 2"/>
          <p:cNvSpPr>
            <a:spLocks noGrp="1"/>
          </p:cNvSpPr>
          <p:nvPr>
            <p:ph type="pic" idx="1"/>
          </p:nvPr>
        </p:nvSpPr>
        <p:spPr>
          <a:xfrm>
            <a:off x="2286000" y="780826"/>
            <a:ext cx="4572000" cy="3467548"/>
          </a:xfrm>
          <a:solidFill>
            <a:schemeClr val="bg2"/>
          </a:solidFill>
          <a:ln w="127000">
            <a:solidFill>
              <a:schemeClr val="bg1"/>
            </a:solidFill>
            <a:miter lim="800000"/>
          </a:ln>
          <a:effectLst>
            <a:outerShdw blurRad="50800" dist="38100" dir="5400000" algn="t" rotWithShape="0">
              <a:prstClr val="black">
                <a:alpha val="25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838200" y="5446059"/>
            <a:ext cx="7543800" cy="609600"/>
          </a:xfrm>
        </p:spPr>
        <p:txBody>
          <a:bodyPr vert="horz" lIns="91440" tIns="45720" rIns="91440" bIns="45720" rtlCol="0">
            <a:normAutofit/>
          </a:bodyPr>
          <a:lstStyle>
            <a:lvl1pPr marL="0" indent="0" algn="ctr">
              <a:spcBef>
                <a:spcPts val="0"/>
              </a:spcBef>
              <a:buNone/>
              <a:defRPr lang="en-US" sz="1600" kern="1200" smtClean="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600"/>
              </a:spcBef>
              <a:buSzPct val="100000"/>
              <a:buFont typeface="Wingdings" pitchFamily="2" charset="2"/>
              <a:buNone/>
            </a:pPr>
            <a:r>
              <a:rPr lang="en-GB" smtClean="0"/>
              <a:t>Click to edit Master text styles</a:t>
            </a:r>
          </a:p>
        </p:txBody>
      </p:sp>
      <p:sp>
        <p:nvSpPr>
          <p:cNvPr id="5" name="Date Placeholder 4"/>
          <p:cNvSpPr>
            <a:spLocks noGrp="1"/>
          </p:cNvSpPr>
          <p:nvPr>
            <p:ph type="dt" sz="half" idx="10"/>
          </p:nvPr>
        </p:nvSpPr>
        <p:spPr/>
        <p:txBody>
          <a:bodyPr/>
          <a:lstStyle/>
          <a:p>
            <a:fld id="{628EAFA9-7502-42D3-9B79-C38E938C236F}" type="datetimeFigureOut">
              <a:rPr lang="en-US" smtClean="0"/>
              <a:t>02/04/2017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a:t>
            </a:fld>
            <a:endParaRPr lang="en-US"/>
          </a:p>
        </p:txBody>
      </p:sp>
      <p:pic>
        <p:nvPicPr>
          <p:cNvPr id="6146" name="Picture 2" descr="captionLongAccent.png"/>
          <p:cNvPicPr>
            <a:picLocks noChangeAspect="1" noChangeArrowheads="1"/>
          </p:cNvPicPr>
          <p:nvPr/>
        </p:nvPicPr>
        <p:blipFill>
          <a:blip r:embed="rId4"/>
          <a:srcRect/>
          <a:stretch>
            <a:fillRect/>
          </a:stretch>
        </p:blipFill>
        <p:spPr bwMode="auto">
          <a:xfrm>
            <a:off x="1390650" y="5204012"/>
            <a:ext cx="6362700" cy="247650"/>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2 Pictures above Caption">
    <p:spTree>
      <p:nvGrpSpPr>
        <p:cNvPr id="1" name=""/>
        <p:cNvGrpSpPr/>
        <p:nvPr/>
      </p:nvGrpSpPr>
      <p:grpSpPr>
        <a:xfrm>
          <a:off x="0" y="0"/>
          <a:ext cx="0" cy="0"/>
          <a:chOff x="0" y="0"/>
          <a:chExt cx="0" cy="0"/>
        </a:xfrm>
      </p:grpSpPr>
      <p:pic>
        <p:nvPicPr>
          <p:cNvPr id="15" name="Picture 3" descr="scrollwork-Bottom.png"/>
          <p:cNvPicPr>
            <a:picLocks noChangeAspect="1" noChangeArrowheads="1"/>
          </p:cNvPicPr>
          <p:nvPr/>
        </p:nvPicPr>
        <p:blipFill>
          <a:blip r:embed="rId2"/>
          <a:srcRect/>
          <a:stretch>
            <a:fillRect/>
          </a:stretch>
        </p:blipFill>
        <p:spPr bwMode="auto">
          <a:xfrm flipH="1">
            <a:off x="993402" y="4128247"/>
            <a:ext cx="742950" cy="361950"/>
          </a:xfrm>
          <a:prstGeom prst="rect">
            <a:avLst/>
          </a:prstGeom>
          <a:noFill/>
        </p:spPr>
      </p:pic>
      <p:pic>
        <p:nvPicPr>
          <p:cNvPr id="4099" name="Picture 3" descr="scrollwork-Bottom.png"/>
          <p:cNvPicPr>
            <a:picLocks noChangeAspect="1" noChangeArrowheads="1"/>
          </p:cNvPicPr>
          <p:nvPr/>
        </p:nvPicPr>
        <p:blipFill>
          <a:blip r:embed="rId2"/>
          <a:srcRect/>
          <a:stretch>
            <a:fillRect/>
          </a:stretch>
        </p:blipFill>
        <p:spPr bwMode="auto">
          <a:xfrm>
            <a:off x="7407649" y="4128247"/>
            <a:ext cx="742950" cy="361950"/>
          </a:xfrm>
          <a:prstGeom prst="rect">
            <a:avLst/>
          </a:prstGeom>
          <a:noFill/>
        </p:spPr>
      </p:pic>
      <p:pic>
        <p:nvPicPr>
          <p:cNvPr id="12" name="Picture 2" descr="scrollwork-Top.png"/>
          <p:cNvPicPr>
            <a:picLocks noChangeAspect="1" noChangeArrowheads="1"/>
          </p:cNvPicPr>
          <p:nvPr/>
        </p:nvPicPr>
        <p:blipFill>
          <a:blip r:embed="rId3"/>
          <a:srcRect/>
          <a:stretch>
            <a:fillRect/>
          </a:stretch>
        </p:blipFill>
        <p:spPr bwMode="auto">
          <a:xfrm flipH="1">
            <a:off x="993402" y="565897"/>
            <a:ext cx="742950" cy="361950"/>
          </a:xfrm>
          <a:prstGeom prst="rect">
            <a:avLst/>
          </a:prstGeom>
          <a:noFill/>
        </p:spPr>
      </p:pic>
      <p:pic>
        <p:nvPicPr>
          <p:cNvPr id="4098" name="Picture 2" descr="scrollwork-Top.png"/>
          <p:cNvPicPr>
            <a:picLocks noChangeAspect="1" noChangeArrowheads="1"/>
          </p:cNvPicPr>
          <p:nvPr/>
        </p:nvPicPr>
        <p:blipFill>
          <a:blip r:embed="rId3"/>
          <a:srcRect/>
          <a:stretch>
            <a:fillRect/>
          </a:stretch>
        </p:blipFill>
        <p:spPr bwMode="auto">
          <a:xfrm>
            <a:off x="7407649" y="565897"/>
            <a:ext cx="742950" cy="361950"/>
          </a:xfrm>
          <a:prstGeom prst="rect">
            <a:avLst/>
          </a:prstGeom>
          <a:noFill/>
        </p:spPr>
      </p:pic>
      <p:sp>
        <p:nvSpPr>
          <p:cNvPr id="2" name="Title 1"/>
          <p:cNvSpPr>
            <a:spLocks noGrp="1"/>
          </p:cNvSpPr>
          <p:nvPr>
            <p:ph type="title"/>
          </p:nvPr>
        </p:nvSpPr>
        <p:spPr>
          <a:xfrm>
            <a:off x="1280160" y="4406153"/>
            <a:ext cx="6583680" cy="784412"/>
          </a:xfrm>
        </p:spPr>
        <p:txBody>
          <a:bodyPr vert="horz" lIns="91440" tIns="45720" rIns="91440" bIns="45720" rtlCol="0" anchor="b">
            <a:noAutofit/>
          </a:bodyPr>
          <a:lstStyle>
            <a:lvl1pPr algn="ctr" defTabSz="914400" rtl="0" eaLnBrk="1" latinLnBrk="0" hangingPunct="1">
              <a:spcBef>
                <a:spcPct val="0"/>
              </a:spcBef>
              <a:buNone/>
              <a:defRPr lang="en-US" sz="3600" b="0" kern="1200" dirty="0">
                <a:solidFill>
                  <a:schemeClr val="tx1"/>
                </a:solidFill>
                <a:latin typeface="+mj-lt"/>
                <a:ea typeface="+mj-ea"/>
                <a:cs typeface="+mj-cs"/>
              </a:defRPr>
            </a:lvl1pPr>
          </a:lstStyle>
          <a:p>
            <a:r>
              <a:rPr lang="en-GB" smtClean="0"/>
              <a:t>Click to edit Master title style</a:t>
            </a:r>
            <a:endParaRPr lang="en-US" dirty="0"/>
          </a:p>
        </p:txBody>
      </p:sp>
      <p:sp>
        <p:nvSpPr>
          <p:cNvPr id="3" name="Picture Placeholder 2"/>
          <p:cNvSpPr>
            <a:spLocks noGrp="1"/>
          </p:cNvSpPr>
          <p:nvPr>
            <p:ph type="pic" idx="1"/>
          </p:nvPr>
        </p:nvSpPr>
        <p:spPr>
          <a:xfrm>
            <a:off x="1524000" y="780826"/>
            <a:ext cx="2743200" cy="3467548"/>
          </a:xfrm>
          <a:solidFill>
            <a:schemeClr val="bg2"/>
          </a:solidFill>
          <a:ln w="127000">
            <a:solidFill>
              <a:schemeClr val="bg1"/>
            </a:solidFill>
            <a:miter lim="800000"/>
          </a:ln>
          <a:effectLst>
            <a:outerShdw blurRad="50800" dist="38100" dir="5400000" algn="t" rotWithShape="0">
              <a:prstClr val="black">
                <a:alpha val="25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838200" y="5446059"/>
            <a:ext cx="7543800" cy="609600"/>
          </a:xfrm>
        </p:spPr>
        <p:txBody>
          <a:bodyPr vert="horz" lIns="91440" tIns="45720" rIns="91440" bIns="45720" rtlCol="0">
            <a:normAutofit/>
          </a:bodyPr>
          <a:lstStyle>
            <a:lvl1pPr marL="0" indent="0" algn="ctr">
              <a:spcBef>
                <a:spcPts val="0"/>
              </a:spcBef>
              <a:buNone/>
              <a:defRPr lang="en-US" sz="1600" kern="1200" smtClean="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600"/>
              </a:spcBef>
              <a:buSzPct val="100000"/>
              <a:buFont typeface="Wingdings" pitchFamily="2" charset="2"/>
              <a:buNone/>
            </a:pPr>
            <a:r>
              <a:rPr lang="en-GB" smtClean="0"/>
              <a:t>Click to edit Master text styles</a:t>
            </a:r>
          </a:p>
        </p:txBody>
      </p:sp>
      <p:sp>
        <p:nvSpPr>
          <p:cNvPr id="5" name="Date Placeholder 4"/>
          <p:cNvSpPr>
            <a:spLocks noGrp="1"/>
          </p:cNvSpPr>
          <p:nvPr>
            <p:ph type="dt" sz="half" idx="10"/>
          </p:nvPr>
        </p:nvSpPr>
        <p:spPr/>
        <p:txBody>
          <a:bodyPr/>
          <a:lstStyle/>
          <a:p>
            <a:fld id="{628EAFA9-7502-42D3-9B79-C38E938C236F}" type="datetimeFigureOut">
              <a:rPr lang="en-US" smtClean="0"/>
              <a:t>02/04/2017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a:t>
            </a:fld>
            <a:endParaRPr lang="en-US"/>
          </a:p>
        </p:txBody>
      </p:sp>
      <p:pic>
        <p:nvPicPr>
          <p:cNvPr id="6146" name="Picture 2" descr="captionLongAccent.png"/>
          <p:cNvPicPr>
            <a:picLocks noChangeAspect="1" noChangeArrowheads="1"/>
          </p:cNvPicPr>
          <p:nvPr/>
        </p:nvPicPr>
        <p:blipFill>
          <a:blip r:embed="rId4"/>
          <a:srcRect/>
          <a:stretch>
            <a:fillRect/>
          </a:stretch>
        </p:blipFill>
        <p:spPr bwMode="auto">
          <a:xfrm>
            <a:off x="1390650" y="5204012"/>
            <a:ext cx="6362700" cy="247650"/>
          </a:xfrm>
          <a:prstGeom prst="rect">
            <a:avLst/>
          </a:prstGeom>
          <a:noFill/>
        </p:spPr>
      </p:pic>
      <p:sp>
        <p:nvSpPr>
          <p:cNvPr id="14" name="Picture Placeholder 2"/>
          <p:cNvSpPr>
            <a:spLocks noGrp="1"/>
          </p:cNvSpPr>
          <p:nvPr>
            <p:ph type="pic" idx="13"/>
          </p:nvPr>
        </p:nvSpPr>
        <p:spPr>
          <a:xfrm>
            <a:off x="4912659" y="780826"/>
            <a:ext cx="2743200" cy="3467548"/>
          </a:xfrm>
          <a:solidFill>
            <a:schemeClr val="bg2"/>
          </a:solidFill>
          <a:ln w="127000">
            <a:solidFill>
              <a:schemeClr val="bg1"/>
            </a:solidFill>
            <a:miter lim="800000"/>
          </a:ln>
          <a:effectLst>
            <a:outerShdw blurRad="50800" dist="38100" dir="5400000" algn="t" rotWithShape="0">
              <a:prstClr val="black">
                <a:alpha val="25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2" descr="pageAccent-Full.png"/>
          <p:cNvPicPr>
            <a:picLocks noChangeAspect="1" noChangeArrowheads="1"/>
          </p:cNvPicPr>
          <p:nvPr/>
        </p:nvPicPr>
        <p:blipFill>
          <a:blip r:embed="rId2"/>
          <a:srcRect/>
          <a:stretch>
            <a:fillRect/>
          </a:stretch>
        </p:blipFill>
        <p:spPr bwMode="auto">
          <a:xfrm>
            <a:off x="595313" y="1689847"/>
            <a:ext cx="7953375" cy="304800"/>
          </a:xfrm>
          <a:prstGeom prst="rect">
            <a:avLst/>
          </a:prstGeom>
          <a:noFill/>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838200" y="2084294"/>
            <a:ext cx="7543800" cy="3639670"/>
          </a:xfrm>
        </p:spPr>
        <p:txBody>
          <a:bodyPr vert="eaVert"/>
          <a:lstStyle>
            <a:lvl5pPr>
              <a:defRPr/>
            </a:lvl5pPr>
            <a:lvl6pPr marL="2286000">
              <a:defRPr/>
            </a:lvl6pPr>
            <a:lvl7pPr marL="2286000">
              <a:defRPr/>
            </a:lvl7pPr>
            <a:lvl8pPr marL="2286000">
              <a:defRPr/>
            </a:lvl8pPr>
            <a:lvl9pPr marL="2286000">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628EAFA9-7502-42D3-9B79-C38E938C236F}" type="datetimeFigureOut">
              <a:rPr lang="en-US" smtClean="0"/>
              <a:t>02/04/2017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922048"/>
            <a:ext cx="1676400" cy="4814888"/>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838200" y="922048"/>
            <a:ext cx="5638800" cy="4814888"/>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628EAFA9-7502-42D3-9B79-C38E938C236F}" type="datetimeFigureOut">
              <a:rPr lang="en-US" smtClean="0"/>
              <a:t>02/04/2017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a:t>
            </a:fld>
            <a:endParaRPr lang="en-US"/>
          </a:p>
        </p:txBody>
      </p:sp>
      <p:pic>
        <p:nvPicPr>
          <p:cNvPr id="5122" name="Picture 2" descr="verticalAccent.png"/>
          <p:cNvPicPr>
            <a:picLocks noChangeAspect="1" noChangeArrowheads="1"/>
          </p:cNvPicPr>
          <p:nvPr/>
        </p:nvPicPr>
        <p:blipFill>
          <a:blip r:embed="rId2"/>
          <a:srcRect/>
          <a:stretch>
            <a:fillRect/>
          </a:stretch>
        </p:blipFill>
        <p:spPr bwMode="auto">
          <a:xfrm>
            <a:off x="6626225" y="860612"/>
            <a:ext cx="247364" cy="4937760"/>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628EAFA9-7502-42D3-9B79-C38E938C236F}" type="datetimeFigureOut">
              <a:rPr lang="en-US" smtClean="0"/>
              <a:t>02/04/2017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a:t>
            </a:fld>
            <a:endParaRPr lang="en-US"/>
          </a:p>
        </p:txBody>
      </p:sp>
      <p:pic>
        <p:nvPicPr>
          <p:cNvPr id="7" name="Picture 2" descr="pageAccent-Full.png"/>
          <p:cNvPicPr>
            <a:picLocks noChangeAspect="1" noChangeArrowheads="1"/>
          </p:cNvPicPr>
          <p:nvPr/>
        </p:nvPicPr>
        <p:blipFill>
          <a:blip r:embed="rId2"/>
          <a:srcRect/>
          <a:stretch>
            <a:fillRect/>
          </a:stretch>
        </p:blipFill>
        <p:spPr bwMode="auto">
          <a:xfrm>
            <a:off x="595313" y="1689847"/>
            <a:ext cx="7953375" cy="30480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bg>
      <p:bgRef idx="1002">
        <a:schemeClr val="bg2"/>
      </p:bgRef>
    </p:bg>
    <p:spTree>
      <p:nvGrpSpPr>
        <p:cNvPr id="1" name=""/>
        <p:cNvGrpSpPr/>
        <p:nvPr/>
      </p:nvGrpSpPr>
      <p:grpSpPr>
        <a:xfrm>
          <a:off x="0" y="0"/>
          <a:ext cx="0" cy="0"/>
          <a:chOff x="0" y="0"/>
          <a:chExt cx="0" cy="0"/>
        </a:xfrm>
      </p:grpSpPr>
      <p:pic>
        <p:nvPicPr>
          <p:cNvPr id="8" name="Picture 7" descr="coverEmboss.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1102519" y="4038600"/>
            <a:ext cx="6938963" cy="1174376"/>
          </a:xfrm>
        </p:spPr>
        <p:txBody>
          <a:bodyPr anchor="b" anchorCtr="0">
            <a:noAutofit/>
          </a:bodyPr>
          <a:lstStyle>
            <a:lvl1pPr>
              <a:lnSpc>
                <a:spcPct val="95000"/>
              </a:lnSpc>
              <a:defRPr sz="5200"/>
            </a:lvl1pPr>
          </a:lstStyle>
          <a:p>
            <a:r>
              <a:rPr lang="en-GB" smtClean="0"/>
              <a:t>Click to edit Master title style</a:t>
            </a:r>
            <a:endParaRPr lang="en-US" dirty="0"/>
          </a:p>
        </p:txBody>
      </p:sp>
      <p:sp>
        <p:nvSpPr>
          <p:cNvPr id="3" name="Subtitle 2"/>
          <p:cNvSpPr>
            <a:spLocks noGrp="1"/>
          </p:cNvSpPr>
          <p:nvPr>
            <p:ph type="subTitle" idx="1"/>
          </p:nvPr>
        </p:nvSpPr>
        <p:spPr>
          <a:xfrm>
            <a:off x="1102520" y="5212977"/>
            <a:ext cx="6938961" cy="775447"/>
          </a:xfrm>
        </p:spPr>
        <p:txBody>
          <a:bodyPr>
            <a:normAutofit/>
          </a:bodyPr>
          <a:lstStyle>
            <a:lvl1pPr marL="0" indent="0" algn="ctr">
              <a:spcBef>
                <a:spcPts val="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a:xfrm>
            <a:off x="5907741" y="6214969"/>
            <a:ext cx="2133600" cy="275478"/>
          </a:xfrm>
        </p:spPr>
        <p:txBody>
          <a:bodyPr/>
          <a:lstStyle>
            <a:lvl1pPr>
              <a:defRPr>
                <a:solidFill>
                  <a:schemeClr val="bg2">
                    <a:lumMod val="60000"/>
                    <a:lumOff val="40000"/>
                  </a:schemeClr>
                </a:solidFill>
              </a:defRPr>
            </a:lvl1pPr>
          </a:lstStyle>
          <a:p>
            <a:fld id="{628EAFA9-7502-42D3-9B79-C38E938C236F}" type="datetimeFigureOut">
              <a:rPr lang="en-US" smtClean="0"/>
              <a:t>02/04/2017</a:t>
            </a:fld>
            <a:endParaRPr lang="en-US"/>
          </a:p>
        </p:txBody>
      </p:sp>
      <p:sp>
        <p:nvSpPr>
          <p:cNvPr id="5" name="Footer Placeholder 4"/>
          <p:cNvSpPr>
            <a:spLocks noGrp="1"/>
          </p:cNvSpPr>
          <p:nvPr>
            <p:ph type="ftr" sz="quarter" idx="11"/>
          </p:nvPr>
        </p:nvSpPr>
        <p:spPr>
          <a:xfrm>
            <a:off x="1102659" y="6214969"/>
            <a:ext cx="2895600" cy="275478"/>
          </a:xfrm>
        </p:spPr>
        <p:txBody>
          <a:bodyPr/>
          <a:lstStyle>
            <a:lvl1pPr>
              <a:defRPr>
                <a:solidFill>
                  <a:schemeClr val="bg2">
                    <a:lumMod val="60000"/>
                    <a:lumOff val="40000"/>
                  </a:schemeClr>
                </a:solidFill>
              </a:defRPr>
            </a:lvl1pPr>
          </a:lstStyle>
          <a:p>
            <a:endParaRPr lang="en-US"/>
          </a:p>
        </p:txBody>
      </p:sp>
      <p:sp>
        <p:nvSpPr>
          <p:cNvPr id="6" name="Slide Number Placeholder 5"/>
          <p:cNvSpPr>
            <a:spLocks noGrp="1"/>
          </p:cNvSpPr>
          <p:nvPr>
            <p:ph type="sldNum" sz="quarter" idx="12"/>
          </p:nvPr>
        </p:nvSpPr>
        <p:spPr>
          <a:xfrm>
            <a:off x="4343400" y="6214969"/>
            <a:ext cx="457200" cy="275478"/>
          </a:xfrm>
        </p:spPr>
        <p:txBody>
          <a:bodyPr/>
          <a:lstStyle>
            <a:lvl1pPr>
              <a:defRPr>
                <a:solidFill>
                  <a:schemeClr val="bg2">
                    <a:lumMod val="60000"/>
                    <a:lumOff val="40000"/>
                  </a:schemeClr>
                </a:solidFill>
              </a:defRPr>
            </a:lvl1pPr>
          </a:lstStyle>
          <a:p>
            <a:fld id="{2D57B0AA-AC8E-4463-ADAC-E87D09B82E4F}" type="slidenum">
              <a:rPr lang="en-US" smtClean="0"/>
              <a:t>‹#›</a:t>
            </a:fld>
            <a:endParaRPr lang="en-US"/>
          </a:p>
        </p:txBody>
      </p:sp>
      <p:pic>
        <p:nvPicPr>
          <p:cNvPr id="9" name="Picture 8" descr="coverAccentBottom.png"/>
          <p:cNvPicPr>
            <a:picLocks noChangeAspect="1"/>
          </p:cNvPicPr>
          <p:nvPr/>
        </p:nvPicPr>
        <p:blipFill>
          <a:blip r:embed="rId3"/>
          <a:stretch>
            <a:fillRect/>
          </a:stretch>
        </p:blipFill>
        <p:spPr>
          <a:xfrm>
            <a:off x="914400" y="3915801"/>
            <a:ext cx="7315200" cy="400705"/>
          </a:xfrm>
          <a:prstGeom prst="rect">
            <a:avLst/>
          </a:prstGeom>
        </p:spPr>
      </p:pic>
      <p:sp>
        <p:nvSpPr>
          <p:cNvPr id="11" name="Picture Placeholder 2"/>
          <p:cNvSpPr>
            <a:spLocks noGrp="1"/>
          </p:cNvSpPr>
          <p:nvPr>
            <p:ph type="pic" idx="13"/>
          </p:nvPr>
        </p:nvSpPr>
        <p:spPr>
          <a:xfrm>
            <a:off x="1188720" y="1004455"/>
            <a:ext cx="6766560" cy="2729345"/>
          </a:xfrm>
          <a:solidFill>
            <a:schemeClr val="bg2"/>
          </a:solidFill>
          <a:ln w="127000">
            <a:solidFill>
              <a:schemeClr val="tx1"/>
            </a:solidFill>
            <a:miter lim="800000"/>
          </a:ln>
          <a:effectLst>
            <a:outerShdw blurRad="50800" dist="38100" dir="5400000" algn="t" rotWithShape="0">
              <a:prstClr val="black">
                <a:alpha val="25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16012" y="1904998"/>
            <a:ext cx="6938964" cy="1582271"/>
          </a:xfrm>
        </p:spPr>
        <p:txBody>
          <a:bodyPr vert="horz" lIns="91440" tIns="45720" rIns="91440" bIns="45720" rtlCol="0" anchor="b" anchorCtr="0">
            <a:noAutofit/>
          </a:bodyPr>
          <a:lstStyle>
            <a:lvl1pPr algn="ctr" defTabSz="914400" rtl="0" eaLnBrk="1" latinLnBrk="0" hangingPunct="1">
              <a:lnSpc>
                <a:spcPct val="95000"/>
              </a:lnSpc>
              <a:spcBef>
                <a:spcPct val="0"/>
              </a:spcBef>
              <a:buNone/>
              <a:defRPr lang="en-US" sz="5600" kern="1200">
                <a:solidFill>
                  <a:schemeClr val="tx1"/>
                </a:solidFill>
                <a:latin typeface="+mj-lt"/>
                <a:ea typeface="+mj-ea"/>
                <a:cs typeface="+mj-cs"/>
              </a:defRPr>
            </a:lvl1pPr>
          </a:lstStyle>
          <a:p>
            <a:r>
              <a:rPr lang="en-GB" smtClean="0"/>
              <a:t>Click to edit Master title style</a:t>
            </a:r>
            <a:endParaRPr lang="en-US" dirty="0"/>
          </a:p>
        </p:txBody>
      </p:sp>
      <p:sp>
        <p:nvSpPr>
          <p:cNvPr id="3" name="Text Placeholder 2"/>
          <p:cNvSpPr>
            <a:spLocks noGrp="1"/>
          </p:cNvSpPr>
          <p:nvPr>
            <p:ph type="body" idx="1"/>
          </p:nvPr>
        </p:nvSpPr>
        <p:spPr>
          <a:xfrm>
            <a:off x="1116012" y="3487271"/>
            <a:ext cx="6938960" cy="1143000"/>
          </a:xfrm>
        </p:spPr>
        <p:txBody>
          <a:bodyPr vert="horz" lIns="91440" tIns="45720" rIns="91440" bIns="45720" rtlCol="0">
            <a:normAutofit/>
          </a:bodyPr>
          <a:lstStyle>
            <a:lvl1pPr marL="0" indent="0" algn="ctr" defTabSz="914400" rtl="0" eaLnBrk="1" latinLnBrk="0" hangingPunct="1">
              <a:spcBef>
                <a:spcPts val="300"/>
              </a:spcBef>
              <a:buSzPct val="100000"/>
              <a:buFont typeface="Wingdings" pitchFamily="2" charset="2"/>
              <a:buNone/>
              <a:defRPr lang="en-US" sz="1800" kern="1200" smtClean="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28EAFA9-7502-42D3-9B79-C38E938C236F}" type="datetimeFigureOut">
              <a:rPr lang="en-US" smtClean="0"/>
              <a:t>02/04/2017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a:t>
            </a:fld>
            <a:endParaRPr lang="en-US"/>
          </a:p>
        </p:txBody>
      </p:sp>
      <p:pic>
        <p:nvPicPr>
          <p:cNvPr id="1026" name="Picture 2" descr="SectionAccentTop.png"/>
          <p:cNvPicPr>
            <a:picLocks noChangeAspect="1" noChangeArrowheads="1"/>
          </p:cNvPicPr>
          <p:nvPr/>
        </p:nvPicPr>
        <p:blipFill>
          <a:blip r:embed="rId2"/>
          <a:srcRect/>
          <a:stretch>
            <a:fillRect/>
          </a:stretch>
        </p:blipFill>
        <p:spPr bwMode="auto">
          <a:xfrm>
            <a:off x="914400" y="1618488"/>
            <a:ext cx="7315200" cy="356382"/>
          </a:xfrm>
          <a:prstGeom prst="rect">
            <a:avLst/>
          </a:prstGeom>
          <a:noFill/>
        </p:spPr>
      </p:pic>
      <p:pic>
        <p:nvPicPr>
          <p:cNvPr id="1027" name="Picture 3" descr="SectionAccentBottom.png"/>
          <p:cNvPicPr>
            <a:picLocks noChangeAspect="1" noChangeArrowheads="1"/>
          </p:cNvPicPr>
          <p:nvPr/>
        </p:nvPicPr>
        <p:blipFill>
          <a:blip r:embed="rId3"/>
          <a:srcRect/>
          <a:stretch>
            <a:fillRect/>
          </a:stretch>
        </p:blipFill>
        <p:spPr bwMode="auto">
          <a:xfrm>
            <a:off x="914400" y="4690872"/>
            <a:ext cx="7315200" cy="356382"/>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2" descr="pageAccent-Full.png"/>
          <p:cNvPicPr>
            <a:picLocks noChangeAspect="1" noChangeArrowheads="1"/>
          </p:cNvPicPr>
          <p:nvPr/>
        </p:nvPicPr>
        <p:blipFill>
          <a:blip r:embed="rId2"/>
          <a:srcRect/>
          <a:stretch>
            <a:fillRect/>
          </a:stretch>
        </p:blipFill>
        <p:spPr bwMode="auto">
          <a:xfrm>
            <a:off x="595313" y="1689847"/>
            <a:ext cx="7953375" cy="304800"/>
          </a:xfrm>
          <a:prstGeom prst="rect">
            <a:avLst/>
          </a:prstGeom>
          <a:noFill/>
        </p:spPr>
      </p:pic>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838200" y="2084293"/>
            <a:ext cx="3429000" cy="3639312"/>
          </a:xfrm>
        </p:spPr>
        <p:txBody>
          <a:bodyPr>
            <a:normAutofit/>
          </a:bodyPr>
          <a:lstStyle>
            <a:lvl1pPr marL="282575" indent="-282575">
              <a:defRPr sz="2000"/>
            </a:lvl1pPr>
            <a:lvl2pPr marL="573088" indent="-282575">
              <a:defRPr sz="1800"/>
            </a:lvl2pPr>
            <a:lvl3pPr marL="855663" indent="-282575">
              <a:defRPr sz="1800"/>
            </a:lvl3pPr>
            <a:lvl4pPr marL="1146175" indent="-282575">
              <a:defRPr sz="1800"/>
            </a:lvl4pPr>
            <a:lvl5pPr marL="1430338" indent="-282575">
              <a:defRPr sz="1800"/>
            </a:lvl5pPr>
            <a:lvl6pPr marL="1712913" indent="-282575">
              <a:defRPr sz="1800"/>
            </a:lvl6pPr>
            <a:lvl7pPr marL="2003425" indent="-282575">
              <a:defRPr sz="1800"/>
            </a:lvl7pPr>
            <a:lvl8pPr marL="2286000" indent="-282575">
              <a:defRPr sz="1800"/>
            </a:lvl8pPr>
            <a:lvl9pPr marL="2568575" indent="-282575">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4" name="Content Placeholder 3"/>
          <p:cNvSpPr>
            <a:spLocks noGrp="1"/>
          </p:cNvSpPr>
          <p:nvPr>
            <p:ph sz="half" idx="2"/>
          </p:nvPr>
        </p:nvSpPr>
        <p:spPr>
          <a:xfrm>
            <a:off x="4926106" y="2084293"/>
            <a:ext cx="3429000" cy="3639312"/>
          </a:xfrm>
        </p:spPr>
        <p:txBody>
          <a:bodyPr>
            <a:normAutofit/>
          </a:bodyPr>
          <a:lstStyle>
            <a:lvl1pPr marL="282575" indent="-282575">
              <a:defRPr sz="2000"/>
            </a:lvl1pPr>
            <a:lvl2pPr marL="573088" indent="-282575">
              <a:defRPr sz="1800"/>
            </a:lvl2pPr>
            <a:lvl3pPr marL="855663" indent="-282575">
              <a:defRPr sz="1800"/>
            </a:lvl3pPr>
            <a:lvl4pPr marL="1146175" indent="-282575">
              <a:defRPr sz="1800"/>
            </a:lvl4pPr>
            <a:lvl5pPr marL="1430338" indent="-282575">
              <a:defRPr sz="1800"/>
            </a:lvl5pPr>
            <a:lvl6pPr marL="1712913" indent="-282575">
              <a:defRPr sz="1800"/>
            </a:lvl6pPr>
            <a:lvl7pPr marL="2005013" indent="-282575">
              <a:defRPr sz="1800"/>
            </a:lvl7pPr>
            <a:lvl8pPr marL="2287588" indent="-282575">
              <a:defRPr sz="1800"/>
            </a:lvl8pPr>
            <a:lvl9pPr marL="2568575" indent="-280988">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628EAFA9-7502-42D3-9B79-C38E938C236F}" type="datetimeFigureOut">
              <a:rPr lang="en-US" smtClean="0"/>
              <a:t>02/04/2017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2" descr="pageAccent-Full.png"/>
          <p:cNvPicPr>
            <a:picLocks noChangeAspect="1" noChangeArrowheads="1"/>
          </p:cNvPicPr>
          <p:nvPr/>
        </p:nvPicPr>
        <p:blipFill>
          <a:blip r:embed="rId2"/>
          <a:srcRect/>
          <a:stretch>
            <a:fillRect/>
          </a:stretch>
        </p:blipFill>
        <p:spPr bwMode="auto">
          <a:xfrm>
            <a:off x="595313" y="1689847"/>
            <a:ext cx="7953375" cy="304800"/>
          </a:xfrm>
          <a:prstGeom prst="rect">
            <a:avLst/>
          </a:prstGeom>
          <a:noFill/>
        </p:spPr>
      </p:pic>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181100" y="1839913"/>
            <a:ext cx="2743200" cy="903287"/>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838200" y="2971800"/>
            <a:ext cx="3429000" cy="2751804"/>
          </a:xfrm>
        </p:spPr>
        <p:txBody>
          <a:bodyPr>
            <a:normAutofit/>
          </a:bodyPr>
          <a:lstStyle>
            <a:lvl1pPr marL="282575" indent="-282575">
              <a:defRPr sz="1800"/>
            </a:lvl1pPr>
            <a:lvl2pPr marL="573088" indent="-282575">
              <a:defRPr sz="1800"/>
            </a:lvl2pPr>
            <a:lvl3pPr marL="855663" indent="-282575">
              <a:defRPr sz="1800"/>
            </a:lvl3pPr>
            <a:lvl4pPr marL="1146175" indent="-282575">
              <a:defRPr sz="1800"/>
            </a:lvl4pPr>
            <a:lvl5pPr marL="1430338" indent="-284163">
              <a:defRPr sz="1800"/>
            </a:lvl5pPr>
            <a:lvl6pPr marL="1712913" indent="-282575">
              <a:defRPr sz="1600"/>
            </a:lvl6pPr>
            <a:lvl7pPr marL="2003425" indent="-282575">
              <a:defRPr sz="1600"/>
            </a:lvl7pPr>
            <a:lvl8pPr marL="2286000" indent="-282575">
              <a:defRPr sz="1600"/>
            </a:lvl8pPr>
            <a:lvl9pPr marL="2568575" indent="-282575">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5" name="Text Placeholder 4"/>
          <p:cNvSpPr>
            <a:spLocks noGrp="1"/>
          </p:cNvSpPr>
          <p:nvPr>
            <p:ph type="body" sz="quarter" idx="3"/>
          </p:nvPr>
        </p:nvSpPr>
        <p:spPr>
          <a:xfrm>
            <a:off x="5269006" y="1839913"/>
            <a:ext cx="2743200" cy="903287"/>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926106" y="2971800"/>
            <a:ext cx="3429000" cy="2751804"/>
          </a:xfrm>
        </p:spPr>
        <p:txBody>
          <a:bodyPr>
            <a:normAutofit/>
          </a:bodyPr>
          <a:lstStyle>
            <a:lvl1pPr marL="282575" indent="-282575">
              <a:defRPr sz="1800"/>
            </a:lvl1pPr>
            <a:lvl2pPr marL="573088" indent="-282575">
              <a:defRPr sz="1800"/>
            </a:lvl2pPr>
            <a:lvl3pPr marL="855663" indent="-282575">
              <a:defRPr sz="1800"/>
            </a:lvl3pPr>
            <a:lvl4pPr marL="1146175" indent="-282575">
              <a:defRPr sz="1800"/>
            </a:lvl4pPr>
            <a:lvl5pPr marL="1430338" indent="-282575">
              <a:defRPr sz="1800"/>
            </a:lvl5pPr>
            <a:lvl6pPr marL="1712913" indent="-282575">
              <a:defRPr sz="1600"/>
            </a:lvl6pPr>
            <a:lvl7pPr marL="2003425" indent="-282575">
              <a:defRPr sz="1600"/>
            </a:lvl7pPr>
            <a:lvl8pPr marL="2286000" indent="-282575">
              <a:defRPr sz="1600"/>
            </a:lvl8pPr>
            <a:lvl9pPr marL="2568575" indent="-282575">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628EAFA9-7502-42D3-9B79-C38E938C236F}" type="datetimeFigureOut">
              <a:rPr lang="en-US" smtClean="0"/>
              <a:t>02/04/2017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57B0AA-AC8E-4463-ADAC-E87D09B82E4F}" type="slidenum">
              <a:rPr lang="en-US" smtClean="0"/>
              <a:t>‹#›</a:t>
            </a:fld>
            <a:endParaRPr lang="en-US"/>
          </a:p>
        </p:txBody>
      </p:sp>
      <p:pic>
        <p:nvPicPr>
          <p:cNvPr id="2050" name="Picture 2" descr="comparisonRule.png"/>
          <p:cNvPicPr>
            <a:picLocks noChangeAspect="1" noChangeArrowheads="1"/>
          </p:cNvPicPr>
          <p:nvPr/>
        </p:nvPicPr>
        <p:blipFill>
          <a:blip r:embed="rId3"/>
          <a:srcRect/>
          <a:stretch>
            <a:fillRect/>
          </a:stretch>
        </p:blipFill>
        <p:spPr bwMode="auto">
          <a:xfrm>
            <a:off x="1247775" y="2686050"/>
            <a:ext cx="2609850" cy="133350"/>
          </a:xfrm>
          <a:prstGeom prst="rect">
            <a:avLst/>
          </a:prstGeom>
          <a:noFill/>
        </p:spPr>
      </p:pic>
      <p:pic>
        <p:nvPicPr>
          <p:cNvPr id="12" name="Picture 2" descr="comparisonRule.png"/>
          <p:cNvPicPr>
            <a:picLocks noChangeAspect="1" noChangeArrowheads="1"/>
          </p:cNvPicPr>
          <p:nvPr/>
        </p:nvPicPr>
        <p:blipFill>
          <a:blip r:embed="rId3"/>
          <a:srcRect/>
          <a:stretch>
            <a:fillRect/>
          </a:stretch>
        </p:blipFill>
        <p:spPr bwMode="auto">
          <a:xfrm>
            <a:off x="5335681" y="2686050"/>
            <a:ext cx="2609850" cy="133350"/>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2" descr="pageAccent-Full.png"/>
          <p:cNvPicPr>
            <a:picLocks noChangeAspect="1" noChangeArrowheads="1"/>
          </p:cNvPicPr>
          <p:nvPr/>
        </p:nvPicPr>
        <p:blipFill>
          <a:blip r:embed="rId2"/>
          <a:srcRect/>
          <a:stretch>
            <a:fillRect/>
          </a:stretch>
        </p:blipFill>
        <p:spPr bwMode="auto">
          <a:xfrm>
            <a:off x="595313" y="1689847"/>
            <a:ext cx="7953375" cy="304800"/>
          </a:xfrm>
          <a:prstGeom prst="rect">
            <a:avLst/>
          </a:prstGeom>
          <a:noFill/>
        </p:spPr>
      </p:pic>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628EAFA9-7502-42D3-9B79-C38E938C236F}" type="datetimeFigureOut">
              <a:rPr lang="en-US" smtClean="0"/>
              <a:t>02/04/2017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57B0AA-AC8E-4463-ADAC-E87D09B82E4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8EAFA9-7502-42D3-9B79-C38E938C236F}" type="datetimeFigureOut">
              <a:rPr lang="en-US" smtClean="0"/>
              <a:t>02/04/2017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57B0AA-AC8E-4463-ADAC-E87D09B82E4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3429000" cy="1371600"/>
          </a:xfrm>
        </p:spPr>
        <p:txBody>
          <a:bodyPr anchor="b">
            <a:noAutofit/>
          </a:bodyPr>
          <a:lstStyle>
            <a:lvl1pPr algn="ctr">
              <a:defRPr sz="3600" b="0"/>
            </a:lvl1pPr>
          </a:lstStyle>
          <a:p>
            <a:r>
              <a:rPr lang="en-GB" smtClean="0"/>
              <a:t>Click to edit Master title style</a:t>
            </a:r>
            <a:endParaRPr lang="en-US" dirty="0"/>
          </a:p>
        </p:txBody>
      </p:sp>
      <p:sp>
        <p:nvSpPr>
          <p:cNvPr id="3" name="Content Placeholder 2"/>
          <p:cNvSpPr>
            <a:spLocks noGrp="1"/>
          </p:cNvSpPr>
          <p:nvPr>
            <p:ph idx="1"/>
          </p:nvPr>
        </p:nvSpPr>
        <p:spPr>
          <a:xfrm>
            <a:off x="4926106" y="914400"/>
            <a:ext cx="3429000" cy="4815841"/>
          </a:xfrm>
        </p:spPr>
        <p:txBody>
          <a:bodyPr>
            <a:normAutofit/>
          </a:bodyPr>
          <a:lstStyle>
            <a:lvl1pPr marL="341313" indent="-341313">
              <a:defRPr sz="2200"/>
            </a:lvl1pPr>
            <a:lvl2pPr marL="631825" indent="-284163">
              <a:defRPr sz="2000"/>
            </a:lvl2pPr>
            <a:lvl3pPr marL="914400" indent="-284163">
              <a:defRPr sz="1800"/>
            </a:lvl3pPr>
            <a:lvl4pPr marL="1196975" indent="-284163">
              <a:defRPr sz="1800"/>
            </a:lvl4pPr>
            <a:lvl5pPr marL="1487488" indent="-284163">
              <a:defRPr sz="1800"/>
            </a:lvl5pPr>
            <a:lvl6pPr marL="1770063" indent="-284163">
              <a:defRPr sz="1800"/>
            </a:lvl6pPr>
            <a:lvl7pPr marL="2060575" indent="-284163">
              <a:defRPr sz="1800"/>
            </a:lvl7pPr>
            <a:lvl8pPr marL="2344738" indent="-284163">
              <a:defRPr sz="1800"/>
            </a:lvl8pPr>
            <a:lvl9pPr marL="2627313" indent="-284163">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838200" y="2667001"/>
            <a:ext cx="3429000" cy="28956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28EAFA9-7502-42D3-9B79-C38E938C236F}" type="datetimeFigureOut">
              <a:rPr lang="en-US" smtClean="0"/>
              <a:t>02/04/2017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a:t>
            </a:fld>
            <a:endParaRPr lang="en-US"/>
          </a:p>
        </p:txBody>
      </p:sp>
      <p:pic>
        <p:nvPicPr>
          <p:cNvPr id="3074" name="Picture 2" descr="captionAccent.png"/>
          <p:cNvPicPr>
            <a:picLocks noChangeAspect="1" noChangeArrowheads="1"/>
          </p:cNvPicPr>
          <p:nvPr/>
        </p:nvPicPr>
        <p:blipFill>
          <a:blip r:embed="rId2"/>
          <a:srcRect/>
          <a:stretch>
            <a:fillRect/>
          </a:stretch>
        </p:blipFill>
        <p:spPr bwMode="auto">
          <a:xfrm>
            <a:off x="838200" y="2326341"/>
            <a:ext cx="3429000" cy="240307"/>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interiorEdging.png"/>
          <p:cNvPicPr>
            <a:picLocks noChangeAspect="1"/>
          </p:cNvPicPr>
          <p:nvPr/>
        </p:nvPicPr>
        <p:blipFill>
          <a:blip r:embed="rId16"/>
          <a:stretch>
            <a:fillRect/>
          </a:stretch>
        </p:blipFill>
        <p:spPr>
          <a:xfrm>
            <a:off x="0" y="0"/>
            <a:ext cx="9144000" cy="6858000"/>
          </a:xfrm>
          <a:prstGeom prst="rect">
            <a:avLst/>
          </a:prstGeom>
        </p:spPr>
      </p:pic>
      <p:sp>
        <p:nvSpPr>
          <p:cNvPr id="2" name="Title Placeholder 1"/>
          <p:cNvSpPr>
            <a:spLocks noGrp="1"/>
          </p:cNvSpPr>
          <p:nvPr>
            <p:ph type="title"/>
          </p:nvPr>
        </p:nvSpPr>
        <p:spPr>
          <a:xfrm>
            <a:off x="800100" y="381000"/>
            <a:ext cx="7543800" cy="13716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1097280" y="2084294"/>
            <a:ext cx="6949440" cy="363967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2"/>
          </p:nvPr>
        </p:nvSpPr>
        <p:spPr>
          <a:xfrm>
            <a:off x="6553200" y="6118412"/>
            <a:ext cx="2133600" cy="275478"/>
          </a:xfrm>
          <a:prstGeom prst="rect">
            <a:avLst/>
          </a:prstGeom>
        </p:spPr>
        <p:txBody>
          <a:bodyPr vert="horz" lIns="91440" tIns="45720" rIns="91440" bIns="45720" rtlCol="0" anchor="ctr"/>
          <a:lstStyle>
            <a:lvl1pPr algn="r">
              <a:defRPr sz="1200">
                <a:solidFill>
                  <a:schemeClr val="tx1"/>
                </a:solidFill>
              </a:defRPr>
            </a:lvl1pPr>
          </a:lstStyle>
          <a:p>
            <a:fld id="{628EAFA9-7502-42D3-9B79-C38E938C236F}" type="datetimeFigureOut">
              <a:rPr lang="en-US" smtClean="0"/>
              <a:t>02/04/2017</a:t>
            </a:fld>
            <a:endParaRPr lang="en-US"/>
          </a:p>
        </p:txBody>
      </p:sp>
      <p:sp>
        <p:nvSpPr>
          <p:cNvPr id="5" name="Footer Placeholder 4"/>
          <p:cNvSpPr>
            <a:spLocks noGrp="1"/>
          </p:cNvSpPr>
          <p:nvPr>
            <p:ph type="ftr" sz="quarter" idx="3"/>
          </p:nvPr>
        </p:nvSpPr>
        <p:spPr>
          <a:xfrm>
            <a:off x="457200" y="6118412"/>
            <a:ext cx="2895600" cy="275478"/>
          </a:xfrm>
          <a:prstGeom prst="rect">
            <a:avLst/>
          </a:prstGeom>
        </p:spPr>
        <p:txBody>
          <a:bodyPr vert="horz" lIns="91440" tIns="45720" rIns="91440" bIns="45720" rtlCol="0" anchor="ctr"/>
          <a:lstStyle>
            <a:lvl1pPr algn="l">
              <a:defRPr sz="1200">
                <a:solidFill>
                  <a:schemeClr val="tx1"/>
                </a:solidFill>
              </a:defRPr>
            </a:lvl1pPr>
          </a:lstStyle>
          <a:p>
            <a:endParaRPr lang="en-US"/>
          </a:p>
        </p:txBody>
      </p:sp>
      <p:sp>
        <p:nvSpPr>
          <p:cNvPr id="6" name="Slide Number Placeholder 5"/>
          <p:cNvSpPr>
            <a:spLocks noGrp="1"/>
          </p:cNvSpPr>
          <p:nvPr>
            <p:ph type="sldNum" sz="quarter" idx="4"/>
          </p:nvPr>
        </p:nvSpPr>
        <p:spPr>
          <a:xfrm>
            <a:off x="4343400" y="6118412"/>
            <a:ext cx="457200" cy="275478"/>
          </a:xfrm>
          <a:prstGeom prst="rect">
            <a:avLst/>
          </a:prstGeom>
        </p:spPr>
        <p:txBody>
          <a:bodyPr vert="horz" lIns="91440" tIns="45720" rIns="91440" bIns="45720" rtlCol="0" anchor="ctr"/>
          <a:lstStyle>
            <a:lvl1pPr algn="ctr">
              <a:defRPr sz="1200">
                <a:solidFill>
                  <a:schemeClr val="tx1"/>
                </a:solidFill>
              </a:defRPr>
            </a:lvl1pPr>
          </a:lstStyle>
          <a:p>
            <a:fld id="{2D57B0AA-AC8E-4463-ADAC-E87D09B82E4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5600" kern="1200">
          <a:solidFill>
            <a:schemeClr val="tx1"/>
          </a:solidFill>
          <a:latin typeface="+mj-lt"/>
          <a:ea typeface="+mj-ea"/>
          <a:cs typeface="+mj-cs"/>
        </a:defRPr>
      </a:lvl1pPr>
    </p:titleStyle>
    <p:bodyStyle>
      <a:lvl1pPr marL="457200" indent="-457200" algn="l" defTabSz="914400" rtl="0" eaLnBrk="1" latinLnBrk="0" hangingPunct="1">
        <a:spcBef>
          <a:spcPts val="2000"/>
        </a:spcBef>
        <a:buSzPct val="10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500"/>
        </a:spcBef>
        <a:buClr>
          <a:schemeClr val="tx1">
            <a:lumMod val="60000"/>
            <a:lumOff val="40000"/>
          </a:schemeClr>
        </a:buClr>
        <a:buSzPct val="10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500"/>
        </a:spcBef>
        <a:buSzPct val="10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500"/>
        </a:spcBef>
        <a:buClr>
          <a:schemeClr val="tx1">
            <a:lumMod val="60000"/>
            <a:lumOff val="40000"/>
          </a:schemeClr>
        </a:buClr>
        <a:buSzPct val="100000"/>
        <a:buFont typeface="Wingdings" pitchFamily="2" charset="2"/>
        <a:buChar char=""/>
        <a:defRPr sz="1800" kern="1200">
          <a:solidFill>
            <a:schemeClr val="tx1"/>
          </a:solidFill>
          <a:latin typeface="+mn-lt"/>
          <a:ea typeface="+mn-ea"/>
          <a:cs typeface="+mn-cs"/>
        </a:defRPr>
      </a:lvl4pPr>
      <a:lvl5pPr marL="2286000" indent="-457200" algn="l" defTabSz="914400" rtl="0" eaLnBrk="1" latinLnBrk="0" hangingPunct="1">
        <a:spcBef>
          <a:spcPts val="1500"/>
        </a:spcBef>
        <a:buSzPct val="100000"/>
        <a:buFont typeface="Wingdings" pitchFamily="2" charset="2"/>
        <a:buChar char=""/>
        <a:defRPr sz="1800" kern="1200">
          <a:solidFill>
            <a:schemeClr val="tx1"/>
          </a:solidFill>
          <a:latin typeface="+mn-lt"/>
          <a:ea typeface="+mn-ea"/>
          <a:cs typeface="+mn-cs"/>
        </a:defRPr>
      </a:lvl5pPr>
      <a:lvl6pPr marL="2743200" indent="-457200" algn="l" defTabSz="914400" rtl="0" eaLnBrk="1" latinLnBrk="0" hangingPunct="1">
        <a:spcBef>
          <a:spcPts val="1500"/>
        </a:spcBef>
        <a:buClr>
          <a:schemeClr val="tx1">
            <a:lumMod val="60000"/>
            <a:lumOff val="40000"/>
          </a:schemeClr>
        </a:buClr>
        <a:buSzPct val="100000"/>
        <a:buFont typeface="Wingdings" pitchFamily="2" charset="2"/>
        <a:buChar char=""/>
        <a:tabLst/>
        <a:defRPr sz="1800" kern="1200">
          <a:solidFill>
            <a:schemeClr val="tx1"/>
          </a:solidFill>
          <a:latin typeface="+mn-lt"/>
          <a:ea typeface="+mn-ea"/>
          <a:cs typeface="+mn-cs"/>
        </a:defRPr>
      </a:lvl6pPr>
      <a:lvl7pPr marL="3200400" indent="-457200" algn="l" defTabSz="914400" rtl="0" eaLnBrk="1" latinLnBrk="0" hangingPunct="1">
        <a:spcBef>
          <a:spcPts val="1500"/>
        </a:spcBef>
        <a:buSzPct val="100000"/>
        <a:buFont typeface="Wingdings" pitchFamily="2" charset="2"/>
        <a:buChar char=""/>
        <a:tabLst/>
        <a:defRPr sz="1800" kern="1200" baseline="0">
          <a:solidFill>
            <a:schemeClr val="tx1"/>
          </a:solidFill>
          <a:latin typeface="+mn-lt"/>
          <a:ea typeface="+mn-ea"/>
          <a:cs typeface="+mn-cs"/>
        </a:defRPr>
      </a:lvl7pPr>
      <a:lvl8pPr marL="3657600" indent="-457200" algn="l" defTabSz="914400" rtl="0" eaLnBrk="1" latinLnBrk="0" hangingPunct="1">
        <a:spcBef>
          <a:spcPts val="1500"/>
        </a:spcBef>
        <a:buClr>
          <a:schemeClr val="tx1">
            <a:lumMod val="60000"/>
            <a:lumOff val="40000"/>
          </a:schemeClr>
        </a:buClr>
        <a:buSzPct val="100000"/>
        <a:buFont typeface="Wingdings" pitchFamily="2" charset="2"/>
        <a:buChar char=""/>
        <a:tabLst/>
        <a:defRPr sz="1800" kern="1200" baseline="0">
          <a:solidFill>
            <a:schemeClr val="tx1"/>
          </a:solidFill>
          <a:latin typeface="+mn-lt"/>
          <a:ea typeface="+mn-ea"/>
          <a:cs typeface="+mn-cs"/>
        </a:defRPr>
      </a:lvl8pPr>
      <a:lvl9pPr marL="4114800" indent="-457200" algn="l" defTabSz="914400" rtl="0" eaLnBrk="1" latinLnBrk="0" hangingPunct="1">
        <a:spcBef>
          <a:spcPts val="1500"/>
        </a:spcBef>
        <a:buSzPct val="100000"/>
        <a:buFont typeface="Wingdings" pitchFamily="2" charset="2"/>
        <a:buChar char=""/>
        <a:tabLst/>
        <a:defRPr sz="18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Crucifixion_of_Jesus" TargetMode="External"/><Relationship Id="rId4" Type="http://schemas.openxmlformats.org/officeDocument/2006/relationships/hyperlink" Target="https://en.wikipedia.org/wiki/Jesus" TargetMode="External"/><Relationship Id="rId5" Type="http://schemas.openxmlformats.org/officeDocument/2006/relationships/hyperlink" Target="https://en.wikipedia.org/wiki/Calvary" TargetMode="External"/><Relationship Id="rId6" Type="http://schemas.openxmlformats.org/officeDocument/2006/relationships/hyperlink" Target="https://en.wikipedia.org/wiki/Holy_Week" TargetMode="External"/><Relationship Id="rId7" Type="http://schemas.openxmlformats.org/officeDocument/2006/relationships/hyperlink" Target="https://en.wikipedia.org/wiki/Paschal_Triduum" TargetMode="External"/><Relationship Id="rId8" Type="http://schemas.openxmlformats.org/officeDocument/2006/relationships/hyperlink" Target="https://en.wikipedia.org/wiki/Easter_Sunday" TargetMode="External"/><Relationship Id="rId9" Type="http://schemas.openxmlformats.org/officeDocument/2006/relationships/hyperlink" Target="https://en.wikipedia.org/wiki/Passover" TargetMode="External"/><Relationship Id="rId10" Type="http://schemas.openxmlformats.org/officeDocument/2006/relationships/hyperlink" Target="https://en.wikipedia.org/wiki/Easter_Friday" TargetMode="External"/><Relationship Id="rId1" Type="http://schemas.openxmlformats.org/officeDocument/2006/relationships/slideLayout" Target="../slideLayouts/slideLayout2.xml"/><Relationship Id="rId2" Type="http://schemas.openxmlformats.org/officeDocument/2006/relationships/hyperlink" Target="https://en.wikipedia.org/wiki/Holiday"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crossref-it.info/repository/atoz/meditation" TargetMode="External"/><Relationship Id="rId4" Type="http://schemas.openxmlformats.org/officeDocument/2006/relationships/hyperlink" Target="http://crossref-it.info/repository/atoz/Christ" TargetMode="External"/><Relationship Id="rId5" Type="http://schemas.openxmlformats.org/officeDocument/2006/relationships/hyperlink" Target="http://crossref-it.info/repository/atoz/Christian" TargetMode="External"/><Relationship Id="rId1" Type="http://schemas.openxmlformats.org/officeDocument/2006/relationships/slideLayout" Target="../slideLayouts/slideLayout2.xml"/><Relationship Id="rId2" Type="http://schemas.openxmlformats.org/officeDocument/2006/relationships/hyperlink" Target="http://crossref-it.info/repository/atoz/Good-Frida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jpeg"/><Relationship Id="rId3"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i="1" dirty="0" smtClean="0"/>
              <a:t>Good Friday 1613</a:t>
            </a:r>
            <a:br>
              <a:rPr lang="en-US" i="1" dirty="0" smtClean="0"/>
            </a:br>
            <a:r>
              <a:rPr lang="en-US" i="1" dirty="0" smtClean="0"/>
              <a:t>Riding Westward</a:t>
            </a:r>
            <a:endParaRPr lang="en-US" i="1" dirty="0"/>
          </a:p>
        </p:txBody>
      </p:sp>
      <p:sp>
        <p:nvSpPr>
          <p:cNvPr id="3" name="Subtitle 2"/>
          <p:cNvSpPr>
            <a:spLocks noGrp="1"/>
          </p:cNvSpPr>
          <p:nvPr>
            <p:ph type="subTitle" idx="1"/>
          </p:nvPr>
        </p:nvSpPr>
        <p:spPr>
          <a:xfrm>
            <a:off x="1116013" y="3831109"/>
            <a:ext cx="6938961" cy="799161"/>
          </a:xfrm>
        </p:spPr>
        <p:txBody>
          <a:bodyPr/>
          <a:lstStyle/>
          <a:p>
            <a:r>
              <a:rPr lang="en-US" b="1" dirty="0" smtClean="0"/>
              <a:t>John Donne</a:t>
            </a:r>
            <a:endParaRPr lang="en-US" b="1" dirty="0"/>
          </a:p>
        </p:txBody>
      </p:sp>
    </p:spTree>
    <p:extLst>
      <p:ext uri="{BB962C8B-B14F-4D97-AF65-F5344CB8AC3E}">
        <p14:creationId xmlns:p14="http://schemas.microsoft.com/office/powerpoint/2010/main" val="47826302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 religious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Good Friday. </a:t>
            </a:r>
          </a:p>
          <a:p>
            <a:endParaRPr lang="en-US" dirty="0"/>
          </a:p>
          <a:p>
            <a:r>
              <a:rPr lang="en-US" b="1" dirty="0"/>
              <a:t>Good Friday</a:t>
            </a:r>
            <a:r>
              <a:rPr lang="en-US" dirty="0"/>
              <a:t> is a Christian </a:t>
            </a:r>
            <a:r>
              <a:rPr lang="en-US" dirty="0">
                <a:hlinkClick r:id="rId2"/>
              </a:rPr>
              <a:t>holiday commemorating the </a:t>
            </a:r>
            <a:r>
              <a:rPr lang="en-US" dirty="0">
                <a:hlinkClick r:id="rId3"/>
              </a:rPr>
              <a:t>crucifixion of </a:t>
            </a:r>
            <a:r>
              <a:rPr lang="en-US" dirty="0">
                <a:hlinkClick r:id="rId4"/>
              </a:rPr>
              <a:t>Jesus Christ and his death at </a:t>
            </a:r>
            <a:r>
              <a:rPr lang="en-US" dirty="0">
                <a:hlinkClick r:id="rId5"/>
              </a:rPr>
              <a:t>Calvary. It is observed during </a:t>
            </a:r>
            <a:r>
              <a:rPr lang="en-US" dirty="0">
                <a:hlinkClick r:id="rId6"/>
              </a:rPr>
              <a:t>Holy Week as part of the </a:t>
            </a:r>
            <a:r>
              <a:rPr lang="en-US" dirty="0">
                <a:hlinkClick r:id="rId7"/>
              </a:rPr>
              <a:t>Paschal Triduum on the Friday preceding </a:t>
            </a:r>
            <a:r>
              <a:rPr lang="en-US" dirty="0">
                <a:hlinkClick r:id="rId8"/>
              </a:rPr>
              <a:t>Easter Sunday, and may coincide with the Jewish observance of </a:t>
            </a:r>
            <a:r>
              <a:rPr lang="en-US" dirty="0">
                <a:hlinkClick r:id="rId9"/>
              </a:rPr>
              <a:t>Passover. It is also known as </a:t>
            </a:r>
            <a:r>
              <a:rPr lang="en-US" b="1" dirty="0">
                <a:hlinkClick r:id="rId9"/>
              </a:rPr>
              <a:t>Holy Friday</a:t>
            </a:r>
            <a:r>
              <a:rPr lang="en-US" dirty="0">
                <a:hlinkClick r:id="rId9"/>
              </a:rPr>
              <a:t>, </a:t>
            </a:r>
            <a:r>
              <a:rPr lang="en-US" b="1" dirty="0">
                <a:hlinkClick r:id="rId9"/>
              </a:rPr>
              <a:t>Great Friday</a:t>
            </a:r>
            <a:r>
              <a:rPr lang="en-US" dirty="0">
                <a:hlinkClick r:id="rId9"/>
              </a:rPr>
              <a:t>, </a:t>
            </a:r>
            <a:r>
              <a:rPr lang="en-US" b="1" dirty="0">
                <a:hlinkClick r:id="rId9"/>
              </a:rPr>
              <a:t>Black Friday</a:t>
            </a:r>
            <a:r>
              <a:rPr lang="en-US" dirty="0">
                <a:hlinkClick r:id="rId9"/>
              </a:rPr>
              <a:t>,</a:t>
            </a:r>
            <a:r>
              <a:rPr lang="en-US" baseline="30000" dirty="0">
                <a:hlinkClick r:id="rId9"/>
              </a:rPr>
              <a:t>[1][2][3]</a:t>
            </a:r>
            <a:r>
              <a:rPr lang="en-US" dirty="0">
                <a:hlinkClick r:id="rId9"/>
              </a:rPr>
              <a:t> or </a:t>
            </a:r>
            <a:r>
              <a:rPr lang="en-US" b="1" dirty="0">
                <a:hlinkClick r:id="rId9"/>
              </a:rPr>
              <a:t>Easter Friday</a:t>
            </a:r>
            <a:r>
              <a:rPr lang="en-US" dirty="0">
                <a:hlinkClick r:id="rId9"/>
              </a:rPr>
              <a:t>,</a:t>
            </a:r>
            <a:r>
              <a:rPr lang="en-US" baseline="30000" dirty="0">
                <a:hlinkClick r:id="rId9"/>
              </a:rPr>
              <a:t>[4][5]</a:t>
            </a:r>
            <a:r>
              <a:rPr lang="en-US" dirty="0">
                <a:hlinkClick r:id="rId9"/>
              </a:rPr>
              <a:t> though the last term properly refers to the </a:t>
            </a:r>
            <a:r>
              <a:rPr lang="en-US" dirty="0">
                <a:hlinkClick r:id="rId10"/>
              </a:rPr>
              <a:t>Friday in Easter week.</a:t>
            </a:r>
            <a:endParaRPr lang="en-US" dirty="0"/>
          </a:p>
        </p:txBody>
      </p:sp>
    </p:spTree>
    <p:extLst>
      <p:ext uri="{BB962C8B-B14F-4D97-AF65-F5344CB8AC3E}">
        <p14:creationId xmlns:p14="http://schemas.microsoft.com/office/powerpoint/2010/main" val="9834701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 Personal</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context of </a:t>
            </a:r>
            <a:r>
              <a:rPr lang="en-US" i="1" dirty="0"/>
              <a:t>Good Friday, 1613. Riding Westward </a:t>
            </a:r>
            <a:r>
              <a:rPr lang="en-US" dirty="0"/>
              <a:t>is explained in the poem itself, unusually for Donne. He has been forced to ride out on some business matter on a </a:t>
            </a:r>
            <a:r>
              <a:rPr lang="en-US" dirty="0">
                <a:hlinkClick r:id="rId2"/>
              </a:rPr>
              <a:t>Good Friday. Normally, he would have preferred to spend the day in quiet </a:t>
            </a:r>
            <a:r>
              <a:rPr lang="en-US" dirty="0">
                <a:hlinkClick r:id="rId3"/>
              </a:rPr>
              <a:t>meditation on </a:t>
            </a:r>
            <a:r>
              <a:rPr lang="en-US" dirty="0">
                <a:hlinkClick r:id="rId4"/>
              </a:rPr>
              <a:t>Christ's death, since in the </a:t>
            </a:r>
            <a:r>
              <a:rPr lang="en-US" dirty="0">
                <a:hlinkClick r:id="rId5"/>
              </a:rPr>
              <a:t>Christian calendar, that is the day on which Christ was crucified. </a:t>
            </a:r>
            <a:endParaRPr lang="en-US" dirty="0" smtClean="0"/>
          </a:p>
          <a:p>
            <a:r>
              <a:rPr lang="en-US" dirty="0"/>
              <a:t>it it certainly suggestive that this 42-line poem, conceived as Donne entered his 42nd year, was written at exactly the time Donne made his decision to take orders, in spring 1613. (After overcoming many “distractions or diversions” cast in his path, he was eventually ordained in 1615.) The poem was probably composed on a journey which saw Donne visit Sir Edward Herbert at Montgomery Castle in Wales, and Sir Henry </a:t>
            </a:r>
            <a:r>
              <a:rPr lang="en-US" dirty="0" err="1"/>
              <a:t>Goodere</a:t>
            </a:r>
            <a:r>
              <a:rPr lang="en-US" dirty="0"/>
              <a:t> in </a:t>
            </a:r>
            <a:r>
              <a:rPr lang="en-US" dirty="0" err="1"/>
              <a:t>Polesworth</a:t>
            </a:r>
            <a:r>
              <a:rPr lang="en-US" dirty="0"/>
              <a:t>, Warwickshire. Following his return he announced his “resolution of a new course of life and new profession” – divinity.</a:t>
            </a:r>
          </a:p>
          <a:p>
            <a:endParaRPr lang="en-US" dirty="0"/>
          </a:p>
        </p:txBody>
      </p:sp>
    </p:spTree>
    <p:extLst>
      <p:ext uri="{BB962C8B-B14F-4D97-AF65-F5344CB8AC3E}">
        <p14:creationId xmlns:p14="http://schemas.microsoft.com/office/powerpoint/2010/main" val="41684972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6" name="Content Placeholder 5"/>
          <p:cNvSpPr>
            <a:spLocks noGrp="1"/>
          </p:cNvSpPr>
          <p:nvPr>
            <p:ph idx="1"/>
          </p:nvPr>
        </p:nvSpPr>
        <p:spPr/>
        <p:txBody>
          <a:bodyPr/>
          <a:lstStyle/>
          <a:p>
            <a:endParaRPr lang="en-US"/>
          </a:p>
        </p:txBody>
      </p:sp>
      <p:pic>
        <p:nvPicPr>
          <p:cNvPr id="7" name="Picture 6" descr="map.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 y="0"/>
            <a:ext cx="9105900" cy="6947774"/>
          </a:xfrm>
          <a:prstGeom prst="rect">
            <a:avLst/>
          </a:prstGeom>
        </p:spPr>
      </p:pic>
    </p:spTree>
    <p:extLst>
      <p:ext uri="{BB962C8B-B14F-4D97-AF65-F5344CB8AC3E}">
        <p14:creationId xmlns:p14="http://schemas.microsoft.com/office/powerpoint/2010/main" val="233313564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6" name="Content Placeholder 5"/>
          <p:cNvSpPr>
            <a:spLocks noGrp="1"/>
          </p:cNvSpPr>
          <p:nvPr>
            <p:ph idx="1"/>
          </p:nvPr>
        </p:nvSpPr>
        <p:spPr/>
        <p:txBody>
          <a:bodyPr/>
          <a:lstStyle/>
          <a:p>
            <a:endParaRPr lang="en-US"/>
          </a:p>
        </p:txBody>
      </p:sp>
      <p:pic>
        <p:nvPicPr>
          <p:cNvPr id="7" name="Picture 6" descr="map.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 y="0"/>
            <a:ext cx="9105900" cy="6947774"/>
          </a:xfrm>
          <a:prstGeom prst="rect">
            <a:avLst/>
          </a:prstGeom>
        </p:spPr>
      </p:pic>
      <p:cxnSp>
        <p:nvCxnSpPr>
          <p:cNvPr id="4" name="Straight Arrow Connector 3"/>
          <p:cNvCxnSpPr/>
          <p:nvPr/>
        </p:nvCxnSpPr>
        <p:spPr>
          <a:xfrm flipH="1" flipV="1">
            <a:off x="1491665" y="1752600"/>
            <a:ext cx="443573" cy="291382"/>
          </a:xfrm>
          <a:prstGeom prst="straightConnector1">
            <a:avLst/>
          </a:prstGeom>
          <a:ln w="76200" cmpd="sng">
            <a:solidFill>
              <a:srgbClr val="FF6600">
                <a:alpha val="90000"/>
              </a:srgbClr>
            </a:solidFill>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2249714" y="2201333"/>
            <a:ext cx="5430339" cy="3946176"/>
          </a:xfrm>
          <a:prstGeom prst="straightConnector1">
            <a:avLst/>
          </a:prstGeom>
          <a:ln w="76200" cmpd="sng">
            <a:solidFill>
              <a:srgbClr val="FF6600">
                <a:alpha val="90000"/>
              </a:srgbClr>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3796235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314476"/>
            <a:ext cx="7543800" cy="314476"/>
          </a:xfrm>
        </p:spPr>
        <p:txBody>
          <a:bodyPr>
            <a:normAutofit fontScale="90000"/>
          </a:bodyPr>
          <a:lstStyle/>
          <a:p>
            <a:endParaRPr lang="en-US" dirty="0"/>
          </a:p>
        </p:txBody>
      </p:sp>
      <p:pic>
        <p:nvPicPr>
          <p:cNvPr id="17" name="Picture 16" descr="spher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29700" y="2834984"/>
            <a:ext cx="114300" cy="111557"/>
          </a:xfrm>
          <a:prstGeom prst="rect">
            <a:avLst/>
          </a:prstGeom>
        </p:spPr>
      </p:pic>
      <p:pic>
        <p:nvPicPr>
          <p:cNvPr id="20" name="Picture 19" descr="images.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8500" y="1905000"/>
            <a:ext cx="2667000" cy="3048000"/>
          </a:xfrm>
          <a:prstGeom prst="rect">
            <a:avLst/>
          </a:prstGeom>
        </p:spPr>
      </p:pic>
    </p:spTree>
    <p:extLst>
      <p:ext uri="{BB962C8B-B14F-4D97-AF65-F5344CB8AC3E}">
        <p14:creationId xmlns:p14="http://schemas.microsoft.com/office/powerpoint/2010/main" val="264654559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Formal">
  <a:themeElements>
    <a:clrScheme name="Formal">
      <a:dk1>
        <a:srgbClr val="534239"/>
      </a:dk1>
      <a:lt1>
        <a:srgbClr val="FFFFFF"/>
      </a:lt1>
      <a:dk2>
        <a:srgbClr val="3D3A48"/>
      </a:dk2>
      <a:lt2>
        <a:srgbClr val="E1DFD1"/>
      </a:lt2>
      <a:accent1>
        <a:srgbClr val="907F76"/>
      </a:accent1>
      <a:accent2>
        <a:srgbClr val="A46645"/>
      </a:accent2>
      <a:accent3>
        <a:srgbClr val="CD9C47"/>
      </a:accent3>
      <a:accent4>
        <a:srgbClr val="9A92CD"/>
      </a:accent4>
      <a:accent5>
        <a:srgbClr val="7D639B"/>
      </a:accent5>
      <a:accent6>
        <a:srgbClr val="733678"/>
      </a:accent6>
      <a:hlink>
        <a:srgbClr val="A84914"/>
      </a:hlink>
      <a:folHlink>
        <a:srgbClr val="B25672"/>
      </a:folHlink>
    </a:clrScheme>
    <a:fontScheme name="Formal">
      <a:majorFont>
        <a:latin typeface="Garamond"/>
        <a:ea typeface=""/>
        <a:cs typeface=""/>
        <a:font script="Jpan" typeface="ヒラギノ明朝 Pro W3"/>
        <a:font script="Hans" typeface="宋体"/>
        <a:font script="Hant" typeface="新細明體"/>
      </a:majorFont>
      <a:minorFont>
        <a:latin typeface="Garamond"/>
        <a:ea typeface=""/>
        <a:cs typeface=""/>
        <a:font script="Jpan" typeface="ヒラギノ明朝 Pro W3"/>
        <a:font script="Hans" typeface="宋体"/>
        <a:font script="Hant" typeface="新細明體"/>
      </a:minorFont>
    </a:fontScheme>
    <a:fmtScheme name="Formal">
      <a:fillStyleLst>
        <a:solidFill>
          <a:schemeClr val="phClr"/>
        </a:solidFill>
        <a:blipFill rotWithShape="1">
          <a:blip xmlns:r="http://schemas.openxmlformats.org/officeDocument/2006/relationships" r:embed="rId1">
            <a:duotone>
              <a:schemeClr val="phClr">
                <a:tint val="60000"/>
                <a:satMod val="200000"/>
              </a:schemeClr>
              <a:schemeClr val="phClr">
                <a:shade val="90000"/>
                <a:satMod val="150000"/>
              </a:schemeClr>
            </a:duotone>
          </a:blip>
          <a:tile tx="0" ty="0" sx="50000" sy="50000" flip="none" algn="tl"/>
        </a:blipFill>
        <a:blipFill rotWithShape="1">
          <a:blip xmlns:r="http://schemas.openxmlformats.org/officeDocument/2006/relationships" r:embed="rId2">
            <a:duotone>
              <a:schemeClr val="phClr">
                <a:tint val="80000"/>
                <a:satMod val="135000"/>
              </a:schemeClr>
              <a:schemeClr val="phClr">
                <a:shade val="80000"/>
                <a:satMod val="150000"/>
              </a:schemeClr>
            </a:duotone>
          </a:blip>
          <a:tile tx="0" ty="0" sx="65000" sy="65000" flip="none" algn="tl"/>
        </a:blipFill>
      </a:fillStyleLst>
      <a:lnStyleLst>
        <a:ln w="12700" cap="flat" cmpd="sng" algn="ctr">
          <a:solidFill>
            <a:schemeClr val="phClr">
              <a:shade val="95000"/>
              <a:satMod val="105000"/>
            </a:schemeClr>
          </a:solidFill>
          <a:prstDash val="solid"/>
          <a:miter/>
        </a:ln>
        <a:ln w="25400" cap="flat" cmpd="sng" algn="ctr">
          <a:solidFill>
            <a:schemeClr val="phClr">
              <a:shade val="90000"/>
              <a:alpha val="90000"/>
            </a:schemeClr>
          </a:solidFill>
          <a:prstDash val="solid"/>
          <a:miter/>
        </a:ln>
        <a:ln w="38100" cap="flat" cmpd="sng" algn="ctr">
          <a:solidFill>
            <a:schemeClr val="phClr">
              <a:shade val="85000"/>
              <a:alpha val="90000"/>
              <a:satMod val="125000"/>
            </a:schemeClr>
          </a:solidFill>
          <a:prstDash val="solid"/>
          <a:miter/>
        </a:ln>
      </a:lnStyleLst>
      <a:effectStyleLst>
        <a:effectStyle>
          <a:effectLst/>
        </a:effectStyle>
        <a:effectStyle>
          <a:effectLst>
            <a:outerShdw blurRad="38100" dist="25400" dir="5400000" rotWithShape="0">
              <a:srgbClr val="000000">
                <a:alpha val="50000"/>
              </a:srgbClr>
            </a:outerShdw>
          </a:effectLst>
        </a:effectStyle>
        <a:effectStyle>
          <a:effectLst>
            <a:outerShdw blurRad="88900" dist="38100" dir="5400000" sx="101000" sy="101000" rotWithShape="0">
              <a:srgbClr val="000000">
                <a:alpha val="50000"/>
              </a:srgbClr>
            </a:outerShdw>
          </a:effectLst>
          <a:scene3d>
            <a:camera prst="orthographicFront">
              <a:rot lat="0" lon="0" rev="0"/>
            </a:camera>
            <a:lightRig rig="morning" dir="t">
              <a:rot lat="0" lon="0" rev="6000000"/>
            </a:lightRig>
          </a:scene3d>
          <a:sp3d prstMaterial="metal">
            <a:bevelT w="25400" h="12700" prst="artDeco"/>
          </a:sp3d>
        </a:effectStyle>
      </a:effectStyleLst>
      <a:bgFillStyleLst>
        <a:solidFill>
          <a:schemeClr val="phClr"/>
        </a:solidFill>
        <a:blipFill rotWithShape="1">
          <a:blip xmlns:r="http://schemas.openxmlformats.org/officeDocument/2006/relationships" r:embed="rId3">
            <a:duotone>
              <a:schemeClr val="phClr">
                <a:tint val="50000"/>
                <a:satMod val="250000"/>
              </a:schemeClr>
              <a:schemeClr val="phClr">
                <a:shade val="80000"/>
                <a:satMod val="175000"/>
              </a:schemeClr>
            </a:duotone>
          </a:blip>
          <a:stretch/>
        </a:blipFill>
        <a:blipFill rotWithShape="1">
          <a:blip xmlns:r="http://schemas.openxmlformats.org/officeDocument/2006/relationships" r:embed="rId4">
            <a:duotone>
              <a:schemeClr val="phClr">
                <a:tint val="10000"/>
                <a:satMod val="260000"/>
                <a:lumMod val="115000"/>
              </a:schemeClr>
              <a:schemeClr val="phClr">
                <a:shade val="75000"/>
                <a:satMod val="175000"/>
                <a:lumMod val="105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Formal.thmx</Template>
  <TotalTime>51</TotalTime>
  <Words>287</Words>
  <Application>Microsoft Macintosh PowerPoint</Application>
  <PresentationFormat>On-screen Show (4:3)</PresentationFormat>
  <Paragraphs>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Formal</vt:lpstr>
      <vt:lpstr>Good Friday 1613 Riding Westward</vt:lpstr>
      <vt:lpstr>Context: religious</vt:lpstr>
      <vt:lpstr>Context: Personal</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Friday 1613 Riding Westward</dc:title>
  <dc:creator>Gill Thompson</dc:creator>
  <cp:lastModifiedBy>Gillian Thompson</cp:lastModifiedBy>
  <cp:revision>4</cp:revision>
  <dcterms:created xsi:type="dcterms:W3CDTF">2017-04-02T14:01:15Z</dcterms:created>
  <dcterms:modified xsi:type="dcterms:W3CDTF">2017-04-02T14:55:16Z</dcterms:modified>
</cp:coreProperties>
</file>