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Poetic_metre" TargetMode="External"/><Relationship Id="rId3" Type="http://schemas.openxmlformats.org/officeDocument/2006/relationships/hyperlink" Target="https://en.wikipedia.org/wiki/Ben_Jons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John Donne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4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Eighteenth-century critic Samuel Johnson noted that in Donne's work, “</a:t>
            </a:r>
            <a:r>
              <a:rPr lang="en-US"/>
              <a:t>The </a:t>
            </a:r>
            <a:r>
              <a:rPr lang="en-US" smtClean="0"/>
              <a:t>most hetergenous</a:t>
            </a:r>
            <a:r>
              <a:rPr lang="en-US" dirty="0" smtClean="0"/>
              <a:t> </a:t>
            </a:r>
            <a:r>
              <a:rPr lang="en-US" dirty="0" smtClean="0"/>
              <a:t>ideas </a:t>
            </a:r>
            <a:r>
              <a:rPr lang="en-US" dirty="0"/>
              <a:t>are yoked by violence together; nature and art are ransacked for illustrations, comparisons, and allusions.” </a:t>
            </a:r>
            <a:r>
              <a:rPr lang="en-US" dirty="0" smtClean="0"/>
              <a:t>He </a:t>
            </a:r>
            <a:r>
              <a:rPr lang="en-US" dirty="0"/>
              <a:t>also refers </a:t>
            </a:r>
            <a:r>
              <a:rPr lang="en-US" dirty="0" smtClean="0"/>
              <a:t>to the ‘ruggedness’ of Donne’s lines. </a:t>
            </a:r>
          </a:p>
          <a:p>
            <a:endParaRPr lang="en-US" dirty="0"/>
          </a:p>
          <a:p>
            <a:r>
              <a:rPr lang="en-US" dirty="0"/>
              <a:t>Donne is noted for his </a:t>
            </a:r>
            <a:r>
              <a:rPr lang="en-US" dirty="0">
                <a:hlinkClick r:id="rId2" tooltip="Poetic metre"/>
              </a:rPr>
              <a:t>poetic metre</a:t>
            </a:r>
            <a:r>
              <a:rPr lang="en-US" dirty="0"/>
              <a:t>, which was structured with changing and jagged rhythms that closely resemble casual speech (it was for this that the more classical-minded </a:t>
            </a:r>
            <a:r>
              <a:rPr lang="en-US" dirty="0">
                <a:hlinkClick r:id="rId3" tooltip="Ben Jonson"/>
              </a:rPr>
              <a:t>Ben Jonson</a:t>
            </a:r>
            <a:r>
              <a:rPr lang="en-US" dirty="0"/>
              <a:t> commented that "Donne, for not keeping of accent, deserved hanging")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1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Conversational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Donne has often been said to have a conversational style, where the communication of meaning is more important than rhyme, rhythm and form. </a:t>
            </a:r>
          </a:p>
          <a:p>
            <a:endParaRPr lang="en-US" dirty="0"/>
          </a:p>
          <a:p>
            <a:r>
              <a:rPr lang="en-US" dirty="0" smtClean="0"/>
              <a:t>A good example of this is in </a:t>
            </a:r>
            <a:r>
              <a:rPr lang="en-US" i="1" dirty="0" smtClean="0"/>
              <a:t>The </a:t>
            </a:r>
            <a:r>
              <a:rPr lang="en-US" i="1" dirty="0" err="1" smtClean="0"/>
              <a:t>Ecstacy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1575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Cesura</a:t>
            </a:r>
            <a:r>
              <a:rPr lang="en-US" dirty="0" smtClean="0"/>
              <a:t> and </a:t>
            </a:r>
            <a:r>
              <a:rPr lang="en-US" dirty="0" err="1" smtClean="0"/>
              <a:t>Enjambement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dirty="0"/>
              <a:t>Where, like a pillow on a bed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         A pregnant bank </a:t>
            </a:r>
            <a:r>
              <a:rPr lang="en-US" dirty="0" err="1"/>
              <a:t>swell'd</a:t>
            </a:r>
            <a:r>
              <a:rPr lang="en-US" dirty="0"/>
              <a:t> up to rest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The violet's reclining head,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         Sat we two, one another's best.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Our hands were firmly cemented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         With a fast balm, which thence did spring;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Our eye-beams twisted, and did thread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         Our eyes upon one double string;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3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Our souls (which to advance their state </a:t>
            </a:r>
            <a:br>
              <a:rPr lang="en-US" dirty="0"/>
            </a:br>
            <a:r>
              <a:rPr lang="en-US" dirty="0"/>
              <a:t> Were gone out) hung 'twixt her and me.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 (though he knew not which soul </a:t>
            </a:r>
            <a:r>
              <a:rPr lang="en-US" dirty="0" err="1"/>
              <a:t>spake</a:t>
            </a:r>
            <a:r>
              <a:rPr lang="en-US" dirty="0"/>
              <a:t>, 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Because both meant, both </a:t>
            </a:r>
            <a:r>
              <a:rPr lang="en-US" dirty="0" err="1"/>
              <a:t>spake</a:t>
            </a:r>
            <a:r>
              <a:rPr lang="en-US" dirty="0"/>
              <a:t> the same) </a:t>
            </a:r>
            <a:br>
              <a:rPr lang="en-US" dirty="0"/>
            </a:br>
            <a:endParaRPr lang="en-US" dirty="0"/>
          </a:p>
          <a:p>
            <a:r>
              <a:rPr lang="en-US" dirty="0"/>
              <a:t>Might thence a new concoction take 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And part far purer than he came.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Speech-like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oh alas, so long, so far, 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Our bodies why do we forbear?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8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uniformity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 if some lover, such as we, 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Have heard this dialogue of one, </a:t>
            </a:r>
            <a:br>
              <a:rPr lang="en-US" dirty="0"/>
            </a:br>
            <a:endParaRPr lang="en-US" dirty="0"/>
          </a:p>
          <a:p>
            <a:r>
              <a:rPr lang="en-US" dirty="0"/>
              <a:t>Let him still mark us, he shall see </a:t>
            </a:r>
            <a:br>
              <a:rPr lang="en-US" dirty="0"/>
            </a:br>
            <a:endParaRPr lang="en-US" dirty="0"/>
          </a:p>
          <a:p>
            <a:r>
              <a:rPr lang="en-US" dirty="0"/>
              <a:t>         Small change, when </a:t>
            </a:r>
            <a:r>
              <a:rPr lang="en-US" dirty="0" err="1"/>
              <a:t>we'are</a:t>
            </a:r>
            <a:r>
              <a:rPr lang="en-US" dirty="0"/>
              <a:t> to bodies gone. </a:t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7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82398"/>
            <a:ext cx="6781800" cy="14725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Reported speech; innovative uses of language; sight rhymes; </a:t>
            </a:r>
            <a:r>
              <a:rPr lang="en-US" dirty="0" err="1" smtClean="0"/>
              <a:t>monosyllabes</a:t>
            </a:r>
            <a:r>
              <a:rPr lang="en-US" dirty="0" smtClean="0"/>
              <a:t>; jolting rhythms.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17459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ecstasy doth </a:t>
            </a:r>
            <a:r>
              <a:rPr lang="en-US" dirty="0" err="1"/>
              <a:t>unperplex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smtClean="0"/>
              <a:t>We </a:t>
            </a:r>
            <a:r>
              <a:rPr lang="en-US" dirty="0"/>
              <a:t>said, and tell us what we love; </a:t>
            </a:r>
            <a:br>
              <a:rPr lang="en-US" dirty="0"/>
            </a:br>
            <a:r>
              <a:rPr lang="en-US" dirty="0" smtClean="0"/>
              <a:t>We </a:t>
            </a:r>
            <a:r>
              <a:rPr lang="en-US" dirty="0"/>
              <a:t>see by this it was not sex, </a:t>
            </a:r>
            <a:br>
              <a:rPr lang="en-US" dirty="0"/>
            </a:br>
            <a:r>
              <a:rPr lang="en-US" dirty="0" smtClean="0"/>
              <a:t>We </a:t>
            </a:r>
            <a:r>
              <a:rPr lang="en-US" dirty="0"/>
              <a:t>see we saw not what did move;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25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18</TotalTime>
  <Words>209</Words>
  <Application>Microsoft Macintosh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John Donne</vt:lpstr>
      <vt:lpstr>Great Quotes</vt:lpstr>
      <vt:lpstr>Conversational style</vt:lpstr>
      <vt:lpstr>Cesura and Enjambement</vt:lpstr>
      <vt:lpstr>Parenthesis </vt:lpstr>
      <vt:lpstr>Speech-like features</vt:lpstr>
      <vt:lpstr>Lack of uniformity</vt:lpstr>
      <vt:lpstr>Reported speech; innovative uses of language; sight rhymes; monosyllabes; jolting rhythms.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Donne</dc:title>
  <dc:creator>Gillian Thompson</dc:creator>
  <cp:lastModifiedBy>Gillian Thompson</cp:lastModifiedBy>
  <cp:revision>4</cp:revision>
  <dcterms:created xsi:type="dcterms:W3CDTF">2017-05-14T15:46:03Z</dcterms:created>
  <dcterms:modified xsi:type="dcterms:W3CDTF">2017-05-31T11:18:59Z</dcterms:modified>
</cp:coreProperties>
</file>