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9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14/05/2017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solidFill>
              <a:schemeClr val="accent1">
                <a:lumMod val="40000"/>
                <a:lumOff val="60000"/>
                <a:alpha val="40000"/>
              </a:schemeClr>
            </a:solidFill>
            <a:miter lim="800000"/>
          </a:ln>
          <a:effectLst>
            <a:innerShdw blurRad="457200">
              <a:schemeClr val="accent1">
                <a:alpha val="80000"/>
              </a:schemeClr>
            </a:innerShdw>
            <a:softEdge rad="3175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14/05/2017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10" name="Picture 9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1" name="Picture 10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457200">
              <a:schemeClr val="tx1">
                <a:lumMod val="50000"/>
                <a:lumOff val="50000"/>
                <a:alpha val="80000"/>
              </a:schemeClr>
            </a:innerShdw>
            <a:softEdge rad="1270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14/05/2017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14/05/2017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7696200" cy="6858000"/>
            <a:chOff x="0" y="0"/>
            <a:chExt cx="7696200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16862"/>
            <a:stretch>
              <a:fillRect/>
            </a:stretch>
          </p:blipFill>
          <p:spPr>
            <a:xfrm>
              <a:off x="0" y="0"/>
              <a:ext cx="7467600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7428309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381001"/>
            <a:ext cx="1447800" cy="569753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1"/>
            <a:ext cx="6705600" cy="5697537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14/05/2017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14/05/2017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14/05/2017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307977" y="950260"/>
            <a:ext cx="2528046" cy="25280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762000">
              <a:schemeClr val="accent1">
                <a:alpha val="80000"/>
              </a:schemeClr>
            </a:innerShdw>
            <a:softEdge rad="317500"/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200" y="1851212"/>
            <a:ext cx="5446714" cy="1730375"/>
          </a:xfrm>
        </p:spPr>
        <p:txBody>
          <a:bodyPr anchor="b" anchorCtr="0"/>
          <a:lstStyle>
            <a:lvl1pPr algn="ctr">
              <a:lnSpc>
                <a:spcPts val="6800"/>
              </a:lnSpc>
              <a:defRPr sz="6500" b="0" cap="none" baseline="0">
                <a:latin typeface="+mj-lt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4200" y="3576918"/>
            <a:ext cx="5446714" cy="829982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14/05/2017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9"/>
          <p:cNvGrpSpPr/>
          <p:nvPr/>
        </p:nvGrpSpPr>
        <p:grpSpPr>
          <a:xfrm>
            <a:off x="0" y="0"/>
            <a:ext cx="9144000" cy="1191256"/>
            <a:chOff x="0" y="0"/>
            <a:chExt cx="9144000" cy="1191256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grpSp>
        <p:nvGrpSpPr>
          <p:cNvPr id="10" name="Group 10"/>
          <p:cNvGrpSpPr/>
          <p:nvPr/>
        </p:nvGrpSpPr>
        <p:grpSpPr>
          <a:xfrm flipV="1">
            <a:off x="0" y="5666744"/>
            <a:ext cx="9144000" cy="1191256"/>
            <a:chOff x="0" y="0"/>
            <a:chExt cx="9144000" cy="1191256"/>
          </a:xfrm>
        </p:grpSpPr>
        <p:pic>
          <p:nvPicPr>
            <p:cNvPr id="12" name="Picture 11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13" name="Picture 12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pic>
        <p:nvPicPr>
          <p:cNvPr id="14" name="Picture 13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3258805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0" name="Picture 9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2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6534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14/05/2017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11" name="Picture 10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2" name="Picture 11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048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048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14/05/2017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4766048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pic>
        <p:nvPicPr>
          <p:cNvPr id="15" name="Picture 14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780052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8" name="Picture 7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14/05/2017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14/05/2017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776" cy="1537447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859" y="381001"/>
            <a:ext cx="3813174" cy="5697537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2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1"/>
            <a:ext cx="3612776" cy="32004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14/05/2017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62" y="40341"/>
            <a:ext cx="7570787" cy="1411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62" y="1761565"/>
            <a:ext cx="7570787" cy="4289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14/05/2017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203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lnSpc>
          <a:spcPts val="6000"/>
        </a:lnSpc>
        <a:spcBef>
          <a:spcPct val="0"/>
        </a:spcBef>
        <a:buNone/>
        <a:defRPr sz="54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Quick fire Donne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67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Exaggeration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Holy Sonnet I (Thou hast made me…)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511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Arrogance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Sun Rising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485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Flea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077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Sense of immediacy (putting you in a scene.)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Good Morrow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313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of emotions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Nocturnal Upon St Lucy’s 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745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Ecstasy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384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fusion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Infusion">
      <a:majorFont>
        <a:latin typeface="Mistral"/>
        <a:ea typeface=""/>
        <a:cs typeface=""/>
        <a:font script="Jpan" typeface="ＤＦＰ行書体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fusion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300000"/>
                <a:lumMod val="125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135000"/>
              </a:schemeClr>
            </a:duotone>
          </a:blip>
          <a:tile tx="0" ty="0" sx="40000" sy="40000" flip="none" algn="tl"/>
        </a:blipFill>
      </a:fillStyleLst>
      <a:lnStyleLst>
        <a:ln w="38100" cap="flat" cmpd="sng" algn="ctr">
          <a:solidFill>
            <a:schemeClr val="phClr">
              <a:alpha val="70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>
              <a:alpha val="50000"/>
            </a:schemeClr>
          </a:solidFill>
          <a:prstDash val="solid"/>
          <a:miter/>
        </a:ln>
        <a:ln w="88900" cap="flat" cmpd="sng" algn="ctr">
          <a:solidFill>
            <a:schemeClr val="phClr">
              <a:alpha val="4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r="13500000">
              <a:srgbClr val="000000">
                <a:alpha val="50000"/>
              </a:srgbClr>
            </a:innerShdw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Infusion.thmx</Template>
  <TotalTime>8</TotalTime>
  <Words>48</Words>
  <Application>Microsoft Macintosh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Infusion</vt:lpstr>
      <vt:lpstr>Quick fire Donne</vt:lpstr>
      <vt:lpstr>Exaggeration</vt:lpstr>
      <vt:lpstr>Arrogance</vt:lpstr>
      <vt:lpstr>Innovation</vt:lpstr>
      <vt:lpstr>Sense of immediacy (putting you in a scene.)</vt:lpstr>
      <vt:lpstr>Range of emotions</vt:lpstr>
      <vt:lpstr>Strong Argument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 fire Donne</dc:title>
  <dc:creator>Gillian Thompson</dc:creator>
  <cp:lastModifiedBy>Gillian Thompson</cp:lastModifiedBy>
  <cp:revision>1</cp:revision>
  <dcterms:created xsi:type="dcterms:W3CDTF">2017-05-14T16:07:19Z</dcterms:created>
  <dcterms:modified xsi:type="dcterms:W3CDTF">2017-05-14T16:15:23Z</dcterms:modified>
</cp:coreProperties>
</file>