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14/05/2017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fire Donne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Exaggeration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Holy Sonnet I (Thou hast made me…)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1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Arrogance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Rising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8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7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immediacy (putting you in a scene.)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 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1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Nocturnal Upon St Lucy’s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4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Ecstasy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8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8</TotalTime>
  <Words>48</Words>
  <Application>Microsoft Macintosh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Infusion</vt:lpstr>
      <vt:lpstr>Quick fire Donne</vt:lpstr>
      <vt:lpstr>Exaggeration</vt:lpstr>
      <vt:lpstr>Arrogance</vt:lpstr>
      <vt:lpstr>Innovation</vt:lpstr>
      <vt:lpstr>Sense of immediacy (putting you in a scene.)</vt:lpstr>
      <vt:lpstr>Range of emotions</vt:lpstr>
      <vt:lpstr>Strong Argument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fire Donne</dc:title>
  <dc:creator>Gillian Thompson</dc:creator>
  <cp:lastModifiedBy>Gillian Thompson</cp:lastModifiedBy>
  <cp:revision>1</cp:revision>
  <dcterms:created xsi:type="dcterms:W3CDTF">2017-05-14T16:07:19Z</dcterms:created>
  <dcterms:modified xsi:type="dcterms:W3CDTF">2017-05-14T16:15:23Z</dcterms:modified>
</cp:coreProperties>
</file>