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07/05/2017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07/05/2017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07/05/2017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07/05/2017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07/05/2017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07/05/2017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07/05/2017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07/05/2017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07/05/2017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07/05/2017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07/05/2017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John Donne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Pyrford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3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2017-04-30 15.27.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b="13088"/>
          <a:stretch>
            <a:fillRect/>
          </a:stretch>
        </p:blipFill>
        <p:spPr>
          <a:xfrm rot="5400000">
            <a:off x="548128" y="1544948"/>
            <a:ext cx="6887894" cy="379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-04-30 15.27.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69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0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-04-30 15.27.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4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430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</TotalTime>
  <Words>3</Words>
  <Application>Microsoft Macintosh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Median</vt:lpstr>
      <vt:lpstr>John Donne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Donne</dc:title>
  <dc:creator>Gillian Thompson</dc:creator>
  <cp:lastModifiedBy>Gillian Thompson</cp:lastModifiedBy>
  <cp:revision>1</cp:revision>
  <dcterms:created xsi:type="dcterms:W3CDTF">2017-05-07T18:29:50Z</dcterms:created>
  <dcterms:modified xsi:type="dcterms:W3CDTF">2017-05-07T18:35:19Z</dcterms:modified>
</cp:coreProperties>
</file>