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5"/>
  </p:handoutMasterIdLst>
  <p:sldIdLst>
    <p:sldId id="256" r:id="rId2"/>
    <p:sldId id="258" r:id="rId3"/>
    <p:sldId id="257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CC542-F5D7-4FC5-9363-B4E9D3CD5B18}" type="datetimeFigureOut">
              <a:rPr lang="en-GB" smtClean="0"/>
              <a:t>06/04/2017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98045-463D-44EF-9CA2-6F81EC28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640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Your John </a:t>
            </a:r>
            <a:r>
              <a:rPr lang="en-GB" dirty="0" err="1" smtClean="0"/>
              <a:t>donne</a:t>
            </a:r>
            <a:r>
              <a:rPr lang="en-GB" dirty="0" smtClean="0"/>
              <a:t> technique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0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200" y="524933"/>
            <a:ext cx="1007533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The questions we have in the sample material seem to focus on a technique or characteristic of Donne’s. </a:t>
            </a:r>
            <a:r>
              <a:rPr lang="en-GB" sz="3200" dirty="0" err="1" smtClean="0"/>
              <a:t>Eg</a:t>
            </a:r>
            <a:r>
              <a:rPr lang="en-GB" sz="3200" i="1" dirty="0" smtClean="0"/>
              <a:t>, With reference to The Sun Rising and one other poem of your choice, show how Donne makes use of unexpected arguments. </a:t>
            </a:r>
          </a:p>
          <a:p>
            <a:r>
              <a:rPr lang="en-GB" sz="3200" dirty="0" smtClean="0"/>
              <a:t>This activity will enable you as a class to produce examples of many of Donne’s techniques. Hopefully one of them will come up in the exam!</a:t>
            </a:r>
          </a:p>
          <a:p>
            <a:r>
              <a:rPr lang="en-GB" sz="3200" dirty="0" smtClean="0"/>
              <a:t>Make sure you prepare thorough notes and send them to the rest of the class.</a:t>
            </a:r>
          </a:p>
          <a:p>
            <a:r>
              <a:rPr lang="en-GB" sz="3200" dirty="0" smtClean="0"/>
              <a:t>Ask me </a:t>
            </a:r>
            <a:r>
              <a:rPr lang="en-GB" sz="3200" smtClean="0"/>
              <a:t>for help if you need it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81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4533" y="0"/>
            <a:ext cx="102108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For your technique try to include some context as well as examples from the text. </a:t>
            </a:r>
          </a:p>
          <a:p>
            <a:r>
              <a:rPr lang="en-GB" sz="3200" b="1" dirty="0" err="1" smtClean="0"/>
              <a:t>Eg</a:t>
            </a:r>
            <a:r>
              <a:rPr lang="en-GB" sz="3200" b="1" dirty="0" smtClean="0"/>
              <a:t> Semantic field of geography: </a:t>
            </a:r>
            <a:r>
              <a:rPr lang="en-GB" sz="3200" i="1" dirty="0" smtClean="0"/>
              <a:t>During Donne’s life time indigenous populations were discovered </a:t>
            </a:r>
            <a:r>
              <a:rPr lang="en-GB" sz="3200" i="1" dirty="0"/>
              <a:t>in the Americas, South Africa, Indonesia, Oceania, as well as northern and central Asia</a:t>
            </a:r>
            <a:r>
              <a:rPr lang="en-GB" sz="3200" i="1" dirty="0" smtClean="0"/>
              <a:t>. Donne himself underwent several sea voyages, so geography was important to him and this interest is reflected in his poetry, </a:t>
            </a:r>
            <a:r>
              <a:rPr lang="en-GB" sz="3200" i="1" dirty="0" err="1" smtClean="0"/>
              <a:t>eg</a:t>
            </a:r>
            <a:r>
              <a:rPr lang="en-GB" sz="3200" i="1" dirty="0" smtClean="0"/>
              <a:t>  The Good Morrow </a:t>
            </a:r>
          </a:p>
          <a:p>
            <a:r>
              <a:rPr lang="en-GB" sz="3200" i="1" dirty="0" smtClean="0"/>
              <a:t>‘Let </a:t>
            </a:r>
            <a:r>
              <a:rPr lang="en-GB" sz="3200" i="1" dirty="0"/>
              <a:t>sea-discoverers to new worlds have gone, </a:t>
            </a:r>
            <a:br>
              <a:rPr lang="en-GB" sz="3200" i="1" dirty="0"/>
            </a:br>
            <a:r>
              <a:rPr lang="en-GB" sz="3200" i="1" dirty="0" smtClean="0"/>
              <a:t>Let </a:t>
            </a:r>
            <a:r>
              <a:rPr lang="en-GB" sz="3200" i="1" dirty="0"/>
              <a:t>maps to other, worlds on worlds have shown, </a:t>
            </a:r>
            <a:br>
              <a:rPr lang="en-GB" sz="3200" i="1" dirty="0"/>
            </a:br>
            <a:r>
              <a:rPr lang="en-GB" sz="3200" i="1" dirty="0" smtClean="0"/>
              <a:t>Let </a:t>
            </a:r>
            <a:r>
              <a:rPr lang="en-GB" sz="3200" i="1" dirty="0"/>
              <a:t>us possess one world, each hath one, and is one</a:t>
            </a:r>
            <a:r>
              <a:rPr lang="en-GB" sz="3200" i="1" dirty="0" smtClean="0"/>
              <a:t>.’</a:t>
            </a:r>
          </a:p>
          <a:p>
            <a:r>
              <a:rPr lang="en-GB" sz="3200" i="1" dirty="0" smtClean="0"/>
              <a:t>Here, the love of geography is combined with arrogance as Donne maintains that he and his lover each have a world to themselves. </a:t>
            </a:r>
            <a:endParaRPr lang="en-GB" sz="3200" i="1" dirty="0"/>
          </a:p>
          <a:p>
            <a:endParaRPr lang="en-GB" sz="3200" i="1" dirty="0"/>
          </a:p>
        </p:txBody>
      </p:sp>
    </p:spTree>
    <p:extLst>
      <p:ext uri="{BB962C8B-B14F-4D97-AF65-F5344CB8AC3E}">
        <p14:creationId xmlns:p14="http://schemas.microsoft.com/office/powerpoint/2010/main" val="262930778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18</TotalTime>
  <Words>184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 MT</vt:lpstr>
      <vt:lpstr>Impact</vt:lpstr>
      <vt:lpstr>Badge</vt:lpstr>
      <vt:lpstr>Your John donne technique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John donne technique</dc:title>
  <dc:creator>Gill Thompson</dc:creator>
  <cp:lastModifiedBy>Gill Thompson</cp:lastModifiedBy>
  <cp:revision>3</cp:revision>
  <cp:lastPrinted>2017-04-06T08:26:54Z</cp:lastPrinted>
  <dcterms:created xsi:type="dcterms:W3CDTF">2017-04-06T08:08:21Z</dcterms:created>
  <dcterms:modified xsi:type="dcterms:W3CDTF">2017-04-06T08:27:04Z</dcterms:modified>
</cp:coreProperties>
</file>