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 2 SCENE 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SOPHIE AND EMMA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55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Othello wants to consummate his marriage to </a:t>
            </a:r>
            <a:r>
              <a:rPr lang="en-GB" dirty="0" err="1" smtClean="0"/>
              <a:t>Desdomona</a:t>
            </a:r>
            <a:endParaRPr lang="en-GB" dirty="0" smtClean="0"/>
          </a:p>
          <a:p>
            <a:r>
              <a:rPr lang="en-GB" dirty="0" smtClean="0"/>
              <a:t>Iago schemes and manipulates Cassio into getting drunk</a:t>
            </a:r>
          </a:p>
          <a:p>
            <a:r>
              <a:rPr lang="en-GB" dirty="0" smtClean="0"/>
              <a:t>Cassio gets drunk and causes a fight</a:t>
            </a:r>
          </a:p>
          <a:p>
            <a:r>
              <a:rPr lang="en-GB" dirty="0" smtClean="0"/>
              <a:t>Othello removes Cassio from his position</a:t>
            </a:r>
          </a:p>
          <a:p>
            <a:r>
              <a:rPr lang="en-GB" dirty="0" smtClean="0"/>
              <a:t>Cassio moans to Iago and Iago gives him a plan to get his job back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92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‘purchase made’ (line 9) ‘profit’s yet to come’ (line 10)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Gives love making the feel of a business deal</a:t>
            </a:r>
          </a:p>
          <a:p>
            <a:r>
              <a:rPr lang="en-GB" dirty="0" smtClean="0"/>
              <a:t>Reflects his passion for Desdemona AND his military duty</a:t>
            </a:r>
          </a:p>
          <a:p>
            <a:r>
              <a:rPr lang="en-GB" dirty="0" smtClean="0"/>
              <a:t>Struggles to find boundary between the two factors</a:t>
            </a:r>
          </a:p>
          <a:p>
            <a:r>
              <a:rPr lang="en-GB" dirty="0" smtClean="0"/>
              <a:t>Feels as though it is his duty to love her</a:t>
            </a:r>
          </a:p>
          <a:p>
            <a:r>
              <a:rPr lang="en-GB" dirty="0" smtClean="0"/>
              <a:t>‘purchase’: women were possessions of Fathers/husbands in 16</a:t>
            </a:r>
            <a:r>
              <a:rPr lang="en-GB" baseline="30000" dirty="0" smtClean="0"/>
              <a:t>th</a:t>
            </a:r>
            <a:r>
              <a:rPr lang="en-GB" dirty="0" smtClean="0"/>
              <a:t> century. </a:t>
            </a:r>
          </a:p>
          <a:p>
            <a:r>
              <a:rPr lang="en-GB" dirty="0" smtClean="0"/>
              <a:t>Men at time Couldn’t run business without wife's help. </a:t>
            </a:r>
          </a:p>
          <a:p>
            <a:r>
              <a:rPr lang="en-GB" dirty="0" smtClean="0"/>
              <a:t>Importance of his work in venetian society, takes over his everyday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6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‘zounds’ (128) ‘knave’ (130)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Cassio adopting Iago’s language: he has been poisoned by his words / the alcohol he has been manipulated into drinking.</a:t>
            </a:r>
          </a:p>
          <a:p>
            <a:r>
              <a:rPr lang="en-GB" dirty="0" smtClean="0"/>
              <a:t>Reflects Iago’s power to poison the minds of other characters (Othello, Cassio and Roderigo develop mental disintegration)</a:t>
            </a:r>
          </a:p>
          <a:p>
            <a:r>
              <a:rPr lang="en-GB" dirty="0" smtClean="0"/>
              <a:t>Swearing was frowned upon at the time, going against god, Iago is manipulating others to go against religion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6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‘reputation, reputation, reputation!’ (line 242)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Rule of three and </a:t>
            </a:r>
            <a:r>
              <a:rPr lang="en-GB" dirty="0" err="1" smtClean="0"/>
              <a:t>exclamative</a:t>
            </a:r>
            <a:r>
              <a:rPr lang="en-GB" dirty="0" smtClean="0"/>
              <a:t>: show sheer impact of losing his reputation on him.</a:t>
            </a:r>
          </a:p>
          <a:p>
            <a:r>
              <a:rPr lang="en-GB" dirty="0" smtClean="0"/>
              <a:t>Cassio relies on his reputation within his career in the military to get by, needs it to fit in to venetian society.</a:t>
            </a:r>
          </a:p>
          <a:p>
            <a:r>
              <a:rPr lang="en-GB" dirty="0" smtClean="0"/>
              <a:t>Reputation is perceived as a social construct which Iago uses to his advantage as he works through the social construct as he works his way up to poisoning Othello. </a:t>
            </a:r>
          </a:p>
          <a:p>
            <a:r>
              <a:rPr lang="en-GB" dirty="0" smtClean="0"/>
              <a:t>Appearance vs reality (how Cassio looks bad vs how he has been manipulated)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6293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‘divinity of hell’ ‘devils’ ‘blackest sins’ (317-319)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Oxymoron: shows the two sided nature to Iago (how he presents himself vs how he actually is)</a:t>
            </a:r>
          </a:p>
          <a:p>
            <a:r>
              <a:rPr lang="en-GB" dirty="0" smtClean="0"/>
              <a:t>Audience align him with devil, dramatic device to be the villain and cause downfall of the protagonist. </a:t>
            </a:r>
          </a:p>
          <a:p>
            <a:r>
              <a:rPr lang="en-GB" dirty="0" smtClean="0"/>
              <a:t>Vice: figure in morality plays who tempts human kind in a half unpleasant manner.</a:t>
            </a:r>
          </a:p>
          <a:p>
            <a:r>
              <a:rPr lang="en-GB" dirty="0" smtClean="0"/>
              <a:t>Ironic: Othello’s skin colour associates him with this kind of character (Iago uses racial slur to compare him to the devil), however it is that is tempted, showing a kind of weakness in his character.</a:t>
            </a:r>
          </a:p>
          <a:p>
            <a:r>
              <a:rPr lang="en-GB" dirty="0" smtClean="0"/>
              <a:t>Imagery of hell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06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‘ay that’s the way…coldness and delay’ (line 352-353)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Ends his scheming soliloquy with a rhyming couplet: reflects how his plan is being set into action, sense of satisfaction/achievement</a:t>
            </a:r>
          </a:p>
          <a:p>
            <a:r>
              <a:rPr lang="en-GB" dirty="0" smtClean="0"/>
              <a:t>Internal monologue: he is isolated in his evilness and he fuels the fire which will ultimately lead to Othello's demise</a:t>
            </a:r>
          </a:p>
        </p:txBody>
      </p:sp>
    </p:spTree>
    <p:extLst>
      <p:ext uri="{BB962C8B-B14F-4D97-AF65-F5344CB8AC3E}">
        <p14:creationId xmlns:p14="http://schemas.microsoft.com/office/powerpoint/2010/main" val="348206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35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77</TotalTime>
  <Words>481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Quotable</vt:lpstr>
      <vt:lpstr>ACT 2 SCENE 3</vt:lpstr>
      <vt:lpstr>SUMMARY</vt:lpstr>
      <vt:lpstr>‘purchase made’ (line 9) ‘profit’s yet to come’ (line 10)</vt:lpstr>
      <vt:lpstr>‘zounds’ (128) ‘knave’ (130)</vt:lpstr>
      <vt:lpstr>‘reputation, reputation, reputation!’ (line 242)</vt:lpstr>
      <vt:lpstr>‘divinity of hell’ ‘devils’ ‘blackest sins’ (317-319)</vt:lpstr>
      <vt:lpstr>‘ay that’s the way…coldness and delay’ (line 352-353)</vt:lpstr>
      <vt:lpstr>The end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 2 SCENE 3</dc:title>
  <dc:creator>Emma M Part (180010)</dc:creator>
  <cp:lastModifiedBy>David Deeming</cp:lastModifiedBy>
  <cp:revision>13</cp:revision>
  <dcterms:created xsi:type="dcterms:W3CDTF">2019-04-02T08:13:13Z</dcterms:created>
  <dcterms:modified xsi:type="dcterms:W3CDTF">2019-04-03T10:53:21Z</dcterms:modified>
</cp:coreProperties>
</file>