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AD8"/>
          </a:solidFill>
        </a:fill>
      </a:tcStyle>
    </a:wholeTbl>
    <a:band2H>
      <a:tcTxStyle/>
      <a:tcStyle>
        <a:tcBdr/>
        <a:fill>
          <a:solidFill>
            <a:srgbClr val="EDED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9D6D1"/>
          </a:solidFill>
        </a:fill>
      </a:tcStyle>
    </a:wholeTbl>
    <a:band2H>
      <a:tcTxStyle/>
      <a:tcStyle>
        <a:tcBdr/>
        <a:fill>
          <a:solidFill>
            <a:srgbClr val="EDECE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8DC"/>
          </a:solidFill>
        </a:fill>
      </a:tcStyle>
    </a:wholeTbl>
    <a:band2H>
      <a:tcTxStyle/>
      <a:tcStyle>
        <a:tcBdr/>
        <a:fill>
          <a:solidFill>
            <a:srgbClr val="FAEC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1143000" y="685800"/>
            <a:ext cx="4572000" cy="3429000"/>
          </a:xfrm>
          <a:prstGeom prst="rect">
            <a:avLst/>
          </a:prstGeom>
        </p:spPr>
        <p:txBody>
          <a:bodyPr/>
          <a:lstStyle/>
          <a:p>
            <a:endParaRPr/>
          </a:p>
        </p:txBody>
      </p:sp>
      <p:sp>
        <p:nvSpPr>
          <p:cNvPr id="101" name="Shape 10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Franklin Gothic Book"/>
      </a:defRPr>
    </a:lvl1pPr>
    <a:lvl2pPr indent="228600" defTabSz="457200" latinLnBrk="0">
      <a:defRPr sz="1200">
        <a:latin typeface="+mj-lt"/>
        <a:ea typeface="+mj-ea"/>
        <a:cs typeface="+mj-cs"/>
        <a:sym typeface="Franklin Gothic Book"/>
      </a:defRPr>
    </a:lvl2pPr>
    <a:lvl3pPr indent="457200" defTabSz="457200" latinLnBrk="0">
      <a:defRPr sz="1200">
        <a:latin typeface="+mj-lt"/>
        <a:ea typeface="+mj-ea"/>
        <a:cs typeface="+mj-cs"/>
        <a:sym typeface="Franklin Gothic Book"/>
      </a:defRPr>
    </a:lvl3pPr>
    <a:lvl4pPr indent="685800" defTabSz="457200" latinLnBrk="0">
      <a:defRPr sz="1200">
        <a:latin typeface="+mj-lt"/>
        <a:ea typeface="+mj-ea"/>
        <a:cs typeface="+mj-cs"/>
        <a:sym typeface="Franklin Gothic Book"/>
      </a:defRPr>
    </a:lvl4pPr>
    <a:lvl5pPr indent="914400" defTabSz="457200" latinLnBrk="0">
      <a:defRPr sz="1200">
        <a:latin typeface="+mj-lt"/>
        <a:ea typeface="+mj-ea"/>
        <a:cs typeface="+mj-cs"/>
        <a:sym typeface="Franklin Gothic Book"/>
      </a:defRPr>
    </a:lvl5pPr>
    <a:lvl6pPr indent="1143000" defTabSz="457200" latinLnBrk="0">
      <a:defRPr sz="1200">
        <a:latin typeface="+mj-lt"/>
        <a:ea typeface="+mj-ea"/>
        <a:cs typeface="+mj-cs"/>
        <a:sym typeface="Franklin Gothic Book"/>
      </a:defRPr>
    </a:lvl6pPr>
    <a:lvl7pPr indent="1371600" defTabSz="457200" latinLnBrk="0">
      <a:defRPr sz="1200">
        <a:latin typeface="+mj-lt"/>
        <a:ea typeface="+mj-ea"/>
        <a:cs typeface="+mj-cs"/>
        <a:sym typeface="Franklin Gothic Book"/>
      </a:defRPr>
    </a:lvl7pPr>
    <a:lvl8pPr indent="1600200" defTabSz="457200" latinLnBrk="0">
      <a:defRPr sz="1200">
        <a:latin typeface="+mj-lt"/>
        <a:ea typeface="+mj-ea"/>
        <a:cs typeface="+mj-cs"/>
        <a:sym typeface="Franklin Gothic Book"/>
      </a:defRPr>
    </a:lvl8pPr>
    <a:lvl9pPr indent="1828800" defTabSz="457200" latinLnBrk="0">
      <a:defRPr sz="1200">
        <a:latin typeface="+mj-lt"/>
        <a:ea typeface="+mj-ea"/>
        <a:cs typeface="+mj-cs"/>
        <a:sym typeface="Franklin Gothic Book"/>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1915128" y="1788454"/>
            <a:ext cx="8361230" cy="2098227"/>
          </a:xfrm>
          <a:prstGeom prst="rect">
            <a:avLst/>
          </a:prstGeom>
        </p:spPr>
        <p:txBody>
          <a:bodyPr anchor="b"/>
          <a:lstStyle>
            <a:lvl1pPr algn="ctr">
              <a:defRPr sz="7200" cap="all"/>
            </a:lvl1pPr>
          </a:lstStyle>
          <a:p>
            <a:r>
              <a:t>Title Text</a:t>
            </a:r>
          </a:p>
        </p:txBody>
      </p:sp>
      <p:sp>
        <p:nvSpPr>
          <p:cNvPr id="13" name="Body Level One…"/>
          <p:cNvSpPr txBox="1">
            <a:spLocks noGrp="1"/>
          </p:cNvSpPr>
          <p:nvPr>
            <p:ph type="body" sz="quarter" idx="1"/>
          </p:nvPr>
        </p:nvSpPr>
        <p:spPr>
          <a:xfrm>
            <a:off x="2679905" y="3956279"/>
            <a:ext cx="6831674" cy="1086238"/>
          </a:xfrm>
          <a:prstGeom prst="rect">
            <a:avLst/>
          </a:prstGeom>
        </p:spPr>
        <p:txBody>
          <a:bodyPr/>
          <a:lstStyle>
            <a:lvl1pPr marL="0" indent="0" algn="ctr">
              <a:lnSpc>
                <a:spcPct val="112000"/>
              </a:lnSpc>
              <a:spcBef>
                <a:spcPts val="0"/>
              </a:spcBef>
              <a:buSzTx/>
              <a:buFontTx/>
              <a:buNone/>
              <a:defRPr sz="2300"/>
            </a:lvl1pPr>
            <a:lvl2pPr marL="0" indent="457200" algn="ctr">
              <a:lnSpc>
                <a:spcPct val="112000"/>
              </a:lnSpc>
              <a:spcBef>
                <a:spcPts val="0"/>
              </a:spcBef>
              <a:buSzTx/>
              <a:buFontTx/>
              <a:buNone/>
              <a:defRPr sz="2300"/>
            </a:lvl2pPr>
            <a:lvl3pPr marL="0" indent="914400" algn="ctr">
              <a:lnSpc>
                <a:spcPct val="112000"/>
              </a:lnSpc>
              <a:spcBef>
                <a:spcPts val="0"/>
              </a:spcBef>
              <a:buSzTx/>
              <a:buFontTx/>
              <a:buNone/>
              <a:defRPr sz="2300"/>
            </a:lvl3pPr>
            <a:lvl4pPr marL="0" indent="1371600" algn="ctr">
              <a:lnSpc>
                <a:spcPct val="112000"/>
              </a:lnSpc>
              <a:spcBef>
                <a:spcPts val="0"/>
              </a:spcBef>
              <a:buSzTx/>
              <a:buFontTx/>
              <a:buNone/>
              <a:defRPr sz="2300"/>
            </a:lvl4pPr>
            <a:lvl5pPr marL="0" indent="1828800" algn="ctr">
              <a:lnSpc>
                <a:spcPct val="112000"/>
              </a:lnSpc>
              <a:spcBef>
                <a:spcPts val="0"/>
              </a:spcBef>
              <a:buSzTx/>
              <a:buFontTx/>
              <a:buNone/>
              <a:defRPr sz="2300"/>
            </a:lvl5pPr>
          </a:lstStyle>
          <a:p>
            <a:r>
              <a:t>Body Level One</a:t>
            </a:r>
          </a:p>
          <a:p>
            <a:pPr lvl="1"/>
            <a:r>
              <a:t>Body Level Two</a:t>
            </a:r>
          </a:p>
          <a:p>
            <a:pPr lvl="2"/>
            <a:r>
              <a:t>Body Level Three</a:t>
            </a:r>
          </a:p>
          <a:p>
            <a:pPr lvl="3"/>
            <a:r>
              <a:t>Body Level Four</a:t>
            </a:r>
          </a:p>
          <a:p>
            <a:pPr lvl="4"/>
            <a:r>
              <a:t>Body Level Five</a:t>
            </a:r>
          </a:p>
        </p:txBody>
      </p:sp>
      <p:grpSp>
        <p:nvGrpSpPr>
          <p:cNvPr id="16" name="Group 6"/>
          <p:cNvGrpSpPr/>
          <p:nvPr/>
        </p:nvGrpSpPr>
        <p:grpSpPr>
          <a:xfrm>
            <a:off x="752857" y="744468"/>
            <a:ext cx="10674118" cy="5349673"/>
            <a:chOff x="0" y="0"/>
            <a:chExt cx="10674116" cy="5349671"/>
          </a:xfrm>
        </p:grpSpPr>
        <p:sp>
          <p:nvSpPr>
            <p:cNvPr id="14" name="Freeform 6"/>
            <p:cNvSpPr/>
            <p:nvPr/>
          </p:nvSpPr>
          <p:spPr>
            <a:xfrm>
              <a:off x="7399104" y="941183"/>
              <a:ext cx="3275013" cy="4408489"/>
            </a:xfrm>
            <a:custGeom>
              <a:avLst/>
              <a:gdLst/>
              <a:ahLst/>
              <a:cxnLst>
                <a:cxn ang="0">
                  <a:pos x="wd2" y="hd2"/>
                </a:cxn>
                <a:cxn ang="5400000">
                  <a:pos x="wd2" y="hd2"/>
                </a:cxn>
                <a:cxn ang="10800000">
                  <a:pos x="wd2" y="hd2"/>
                </a:cxn>
                <a:cxn ang="16200000">
                  <a:pos x="wd2" y="hd2"/>
                </a:cxn>
              </a:cxnLst>
              <a:rect l="0" t="0" r="r" b="b"/>
              <a:pathLst>
                <a:path w="21600" h="21600" extrusionOk="0">
                  <a:moveTo>
                    <a:pt x="18924" y="0"/>
                  </a:moveTo>
                  <a:lnTo>
                    <a:pt x="21600" y="0"/>
                  </a:lnTo>
                  <a:lnTo>
                    <a:pt x="21600" y="21600"/>
                  </a:lnTo>
                  <a:lnTo>
                    <a:pt x="0" y="21600"/>
                  </a:lnTo>
                  <a:lnTo>
                    <a:pt x="0" y="19712"/>
                  </a:lnTo>
                  <a:lnTo>
                    <a:pt x="18924" y="19714"/>
                  </a:lnTo>
                  <a:lnTo>
                    <a:pt x="18924" y="0"/>
                  </a:lnTo>
                  <a:close/>
                </a:path>
              </a:pathLst>
            </a:custGeom>
            <a:solidFill>
              <a:srgbClr val="191B0E"/>
            </a:solidFill>
            <a:ln w="12700" cap="flat">
              <a:noFill/>
              <a:miter lim="400000"/>
            </a:ln>
            <a:effectLst/>
          </p:spPr>
          <p:txBody>
            <a:bodyPr wrap="square" lIns="45719" tIns="45719" rIns="45719" bIns="45719" numCol="1" anchor="t">
              <a:noAutofit/>
            </a:bodyPr>
            <a:lstStyle/>
            <a:p>
              <a:endParaRPr/>
            </a:p>
          </p:txBody>
        </p:sp>
        <p:sp>
          <p:nvSpPr>
            <p:cNvPr id="15" name="Freeform 6"/>
            <p:cNvSpPr/>
            <p:nvPr/>
          </p:nvSpPr>
          <p:spPr>
            <a:xfrm rot="10800000">
              <a:off x="0" y="0"/>
              <a:ext cx="3275668" cy="4408489"/>
            </a:xfrm>
            <a:custGeom>
              <a:avLst/>
              <a:gdLst/>
              <a:ahLst/>
              <a:cxnLst>
                <a:cxn ang="0">
                  <a:pos x="wd2" y="hd2"/>
                </a:cxn>
                <a:cxn ang="5400000">
                  <a:pos x="wd2" y="hd2"/>
                </a:cxn>
                <a:cxn ang="10800000">
                  <a:pos x="wd2" y="hd2"/>
                </a:cxn>
                <a:cxn ang="16200000">
                  <a:pos x="wd2" y="hd2"/>
                </a:cxn>
              </a:cxnLst>
              <a:rect l="0" t="0" r="r" b="b"/>
              <a:pathLst>
                <a:path w="21596" h="21600" extrusionOk="0">
                  <a:moveTo>
                    <a:pt x="18921" y="0"/>
                  </a:moveTo>
                  <a:lnTo>
                    <a:pt x="21596" y="0"/>
                  </a:lnTo>
                  <a:lnTo>
                    <a:pt x="21596" y="21600"/>
                  </a:lnTo>
                  <a:lnTo>
                    <a:pt x="5" y="21600"/>
                  </a:lnTo>
                  <a:cubicBezTo>
                    <a:pt x="-4" y="20948"/>
                    <a:pt x="9" y="20362"/>
                    <a:pt x="0" y="19710"/>
                  </a:cubicBezTo>
                  <a:lnTo>
                    <a:pt x="18921" y="19716"/>
                  </a:lnTo>
                  <a:lnTo>
                    <a:pt x="18921" y="0"/>
                  </a:lnTo>
                  <a:close/>
                </a:path>
              </a:pathLst>
            </a:custGeom>
            <a:solidFill>
              <a:srgbClr val="191B0E"/>
            </a:solidFill>
            <a:ln w="12700" cap="flat">
              <a:noFill/>
              <a:miter lim="400000"/>
            </a:ln>
            <a:effectLst/>
          </p:spPr>
          <p:txBody>
            <a:bodyPr wrap="square" lIns="45719" tIns="45719" rIns="45719" bIns="45719" numCol="1" anchor="t">
              <a:noAutofit/>
            </a:bodyPr>
            <a:lstStyle/>
            <a:p>
              <a:endParaRPr/>
            </a:p>
          </p:txBody>
        </p:sp>
      </p:grpSp>
      <p:sp>
        <p:nvSpPr>
          <p:cNvPr id="17" name="Slide Number"/>
          <p:cNvSpPr txBox="1">
            <a:spLocks noGrp="1"/>
          </p:cNvSpPr>
          <p:nvPr>
            <p:ph type="sldNum" sz="quarter" idx="2"/>
          </p:nvPr>
        </p:nvSpPr>
        <p:spPr>
          <a:xfrm>
            <a:off x="11153365" y="6523206"/>
            <a:ext cx="273610" cy="26497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4" name="Title Text"/>
          <p:cNvSpPr txBox="1">
            <a:spLocks noGrp="1"/>
          </p:cNvSpPr>
          <p:nvPr>
            <p:ph type="title"/>
          </p:nvPr>
        </p:nvSpPr>
        <p:spPr>
          <a:xfrm>
            <a:off x="1371600" y="685800"/>
            <a:ext cx="9601200" cy="1485900"/>
          </a:xfrm>
          <a:prstGeom prst="rect">
            <a:avLst/>
          </a:prstGeom>
        </p:spPr>
        <p:txBody>
          <a:bodyPr/>
          <a:lstStyle/>
          <a:p>
            <a:r>
              <a:t>Title Text</a:t>
            </a:r>
          </a:p>
        </p:txBody>
      </p:sp>
      <p:sp>
        <p:nvSpPr>
          <p:cNvPr id="25" name="Body Level One…"/>
          <p:cNvSpPr txBox="1">
            <a:spLocks noGrp="1"/>
          </p:cNvSpPr>
          <p:nvPr>
            <p:ph type="body" idx="1"/>
          </p:nvPr>
        </p:nvSpPr>
        <p:spPr>
          <a:xfrm>
            <a:off x="1371600" y="2286000"/>
            <a:ext cx="9601200" cy="3581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bg>
      <p:bgPr>
        <a:solidFill>
          <a:srgbClr val="191B0E"/>
        </a:solidFill>
        <a:effectLst/>
      </p:bgPr>
    </p:bg>
    <p:spTree>
      <p:nvGrpSpPr>
        <p:cNvPr id="1" name=""/>
        <p:cNvGrpSpPr/>
        <p:nvPr/>
      </p:nvGrpSpPr>
      <p:grpSpPr>
        <a:xfrm>
          <a:off x="0" y="0"/>
          <a:ext cx="0" cy="0"/>
          <a:chOff x="0" y="0"/>
          <a:chExt cx="0" cy="0"/>
        </a:xfrm>
      </p:grpSpPr>
      <p:sp>
        <p:nvSpPr>
          <p:cNvPr id="33" name="Title Text"/>
          <p:cNvSpPr txBox="1">
            <a:spLocks noGrp="1"/>
          </p:cNvSpPr>
          <p:nvPr>
            <p:ph type="title"/>
          </p:nvPr>
        </p:nvSpPr>
        <p:spPr>
          <a:xfrm>
            <a:off x="765025" y="1301360"/>
            <a:ext cx="9612972" cy="2852737"/>
          </a:xfrm>
          <a:prstGeom prst="rect">
            <a:avLst/>
          </a:prstGeom>
        </p:spPr>
        <p:txBody>
          <a:bodyPr anchor="b"/>
          <a:lstStyle>
            <a:lvl1pPr algn="r">
              <a:defRPr sz="7200" cap="all">
                <a:solidFill>
                  <a:srgbClr val="EFEDE3"/>
                </a:solidFill>
              </a:defRPr>
            </a:lvl1pPr>
          </a:lstStyle>
          <a:p>
            <a:r>
              <a:t>Title Text</a:t>
            </a:r>
          </a:p>
        </p:txBody>
      </p:sp>
      <p:sp>
        <p:nvSpPr>
          <p:cNvPr id="34" name="Body Level One…"/>
          <p:cNvSpPr txBox="1">
            <a:spLocks noGrp="1"/>
          </p:cNvSpPr>
          <p:nvPr>
            <p:ph type="body" sz="quarter" idx="1"/>
          </p:nvPr>
        </p:nvSpPr>
        <p:spPr>
          <a:xfrm>
            <a:off x="765025" y="4216327"/>
            <a:ext cx="9612972" cy="1143325"/>
          </a:xfrm>
          <a:prstGeom prst="rect">
            <a:avLst/>
          </a:prstGeom>
        </p:spPr>
        <p:txBody>
          <a:bodyPr/>
          <a:lstStyle>
            <a:lvl1pPr marL="0" indent="0" algn="r">
              <a:lnSpc>
                <a:spcPct val="112000"/>
              </a:lnSpc>
              <a:spcBef>
                <a:spcPts val="0"/>
              </a:spcBef>
              <a:buSzTx/>
              <a:buFontTx/>
              <a:buNone/>
              <a:defRPr sz="2400">
                <a:solidFill>
                  <a:srgbClr val="EFEDE3"/>
                </a:solidFill>
              </a:defRPr>
            </a:lvl1pPr>
            <a:lvl2pPr marL="0" indent="457200" algn="r">
              <a:lnSpc>
                <a:spcPct val="112000"/>
              </a:lnSpc>
              <a:spcBef>
                <a:spcPts val="0"/>
              </a:spcBef>
              <a:buSzTx/>
              <a:buFontTx/>
              <a:buNone/>
              <a:defRPr sz="2400">
                <a:solidFill>
                  <a:srgbClr val="EFEDE3"/>
                </a:solidFill>
              </a:defRPr>
            </a:lvl2pPr>
            <a:lvl3pPr marL="0" indent="914400" algn="r">
              <a:lnSpc>
                <a:spcPct val="112000"/>
              </a:lnSpc>
              <a:spcBef>
                <a:spcPts val="0"/>
              </a:spcBef>
              <a:buSzTx/>
              <a:buFontTx/>
              <a:buNone/>
              <a:defRPr sz="2400">
                <a:solidFill>
                  <a:srgbClr val="EFEDE3"/>
                </a:solidFill>
              </a:defRPr>
            </a:lvl3pPr>
            <a:lvl4pPr marL="0" indent="1371600" algn="r">
              <a:lnSpc>
                <a:spcPct val="112000"/>
              </a:lnSpc>
              <a:spcBef>
                <a:spcPts val="0"/>
              </a:spcBef>
              <a:buSzTx/>
              <a:buFontTx/>
              <a:buNone/>
              <a:defRPr sz="2400">
                <a:solidFill>
                  <a:srgbClr val="EFEDE3"/>
                </a:solidFill>
              </a:defRPr>
            </a:lvl4pPr>
            <a:lvl5pPr marL="0" indent="1828800" algn="r">
              <a:lnSpc>
                <a:spcPct val="112000"/>
              </a:lnSpc>
              <a:spcBef>
                <a:spcPts val="0"/>
              </a:spcBef>
              <a:buSzTx/>
              <a:buFontTx/>
              <a:buNone/>
              <a:defRPr sz="2400">
                <a:solidFill>
                  <a:srgbClr val="EFEDE3"/>
                </a:solidFill>
              </a:defRPr>
            </a:lvl5pPr>
          </a:lstStyle>
          <a:p>
            <a:r>
              <a:t>Body Level One</a:t>
            </a:r>
          </a:p>
          <a:p>
            <a:pPr lvl="1"/>
            <a:r>
              <a:t>Body Level Two</a:t>
            </a:r>
          </a:p>
          <a:p>
            <a:pPr lvl="2"/>
            <a:r>
              <a:t>Body Level Three</a:t>
            </a:r>
          </a:p>
          <a:p>
            <a:pPr lvl="3"/>
            <a:r>
              <a:t>Body Level Four</a:t>
            </a:r>
          </a:p>
          <a:p>
            <a:pPr lvl="4"/>
            <a:r>
              <a:t>Body Level Five</a:t>
            </a:r>
          </a:p>
        </p:txBody>
      </p:sp>
      <p:sp>
        <p:nvSpPr>
          <p:cNvPr id="35" name="Crop MarkFreeform 6"/>
          <p:cNvSpPr/>
          <p:nvPr/>
        </p:nvSpPr>
        <p:spPr>
          <a:xfrm>
            <a:off x="8151962" y="1685651"/>
            <a:ext cx="3275013" cy="4408489"/>
          </a:xfrm>
          <a:custGeom>
            <a:avLst/>
            <a:gdLst/>
            <a:ahLst/>
            <a:cxnLst>
              <a:cxn ang="0">
                <a:pos x="wd2" y="hd2"/>
              </a:cxn>
              <a:cxn ang="5400000">
                <a:pos x="wd2" y="hd2"/>
              </a:cxn>
              <a:cxn ang="10800000">
                <a:pos x="wd2" y="hd2"/>
              </a:cxn>
              <a:cxn ang="16200000">
                <a:pos x="wd2" y="hd2"/>
              </a:cxn>
            </a:cxnLst>
            <a:rect l="0" t="0" r="r" b="b"/>
            <a:pathLst>
              <a:path w="21600" h="21600" extrusionOk="0">
                <a:moveTo>
                  <a:pt x="18924" y="0"/>
                </a:moveTo>
                <a:lnTo>
                  <a:pt x="21600" y="0"/>
                </a:lnTo>
                <a:lnTo>
                  <a:pt x="21600" y="21600"/>
                </a:lnTo>
                <a:lnTo>
                  <a:pt x="0" y="21600"/>
                </a:lnTo>
                <a:lnTo>
                  <a:pt x="0" y="19733"/>
                </a:lnTo>
                <a:lnTo>
                  <a:pt x="18924" y="19733"/>
                </a:lnTo>
                <a:lnTo>
                  <a:pt x="18924" y="0"/>
                </a:lnTo>
                <a:close/>
              </a:path>
            </a:pathLst>
          </a:custGeom>
          <a:solidFill>
            <a:srgbClr val="EFEDE3"/>
          </a:solidFill>
          <a:ln w="12700">
            <a:miter lim="400000"/>
          </a:ln>
        </p:spPr>
        <p:txBody>
          <a:bodyPr lIns="45719" rIns="45719"/>
          <a:lstStyle/>
          <a:p>
            <a:pPr>
              <a:defRPr>
                <a:solidFill>
                  <a:srgbClr val="FFFFFF"/>
                </a:solidFill>
              </a:defRPr>
            </a:pPr>
            <a:endParaRPr/>
          </a:p>
        </p:txBody>
      </p:sp>
      <p:sp>
        <p:nvSpPr>
          <p:cNvPr id="36" name="Slide Number"/>
          <p:cNvSpPr txBox="1">
            <a:spLocks noGrp="1"/>
          </p:cNvSpPr>
          <p:nvPr>
            <p:ph type="sldNum" sz="quarter" idx="2"/>
          </p:nvPr>
        </p:nvSpPr>
        <p:spPr>
          <a:xfrm>
            <a:off x="11153365" y="6523206"/>
            <a:ext cx="273610" cy="264974"/>
          </a:xfrm>
          <a:prstGeom prst="rect">
            <a:avLst/>
          </a:prstGeom>
        </p:spPr>
        <p:txBody>
          <a:bodyPr/>
          <a:lstStyle>
            <a:lvl1pPr>
              <a:defRPr>
                <a:solidFill>
                  <a:srgbClr val="EFEDE3"/>
                </a:solidFill>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3" name="Title Text"/>
          <p:cNvSpPr txBox="1">
            <a:spLocks noGrp="1"/>
          </p:cNvSpPr>
          <p:nvPr>
            <p:ph type="title"/>
          </p:nvPr>
        </p:nvSpPr>
        <p:spPr>
          <a:xfrm>
            <a:off x="1371600" y="685800"/>
            <a:ext cx="9601200" cy="1485900"/>
          </a:xfrm>
          <a:prstGeom prst="rect">
            <a:avLst/>
          </a:prstGeom>
        </p:spPr>
        <p:txBody>
          <a:bodyPr/>
          <a:lstStyle/>
          <a:p>
            <a:r>
              <a:t>Title Text</a:t>
            </a:r>
          </a:p>
        </p:txBody>
      </p:sp>
      <p:sp>
        <p:nvSpPr>
          <p:cNvPr id="44" name="Body Level One…"/>
          <p:cNvSpPr txBox="1">
            <a:spLocks noGrp="1"/>
          </p:cNvSpPr>
          <p:nvPr>
            <p:ph type="body" sz="quarter" idx="1"/>
          </p:nvPr>
        </p:nvSpPr>
        <p:spPr>
          <a:xfrm>
            <a:off x="1371600" y="2285999"/>
            <a:ext cx="4447786" cy="358140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2" name="Title Text"/>
          <p:cNvSpPr txBox="1">
            <a:spLocks noGrp="1"/>
          </p:cNvSpPr>
          <p:nvPr>
            <p:ph type="title"/>
          </p:nvPr>
        </p:nvSpPr>
        <p:spPr>
          <a:xfrm>
            <a:off x="1371600" y="685800"/>
            <a:ext cx="9601200" cy="1485900"/>
          </a:xfrm>
          <a:prstGeom prst="rect">
            <a:avLst/>
          </a:prstGeom>
        </p:spPr>
        <p:txBody>
          <a:bodyPr/>
          <a:lstStyle/>
          <a:p>
            <a:r>
              <a:t>Title Text</a:t>
            </a:r>
          </a:p>
        </p:txBody>
      </p:sp>
      <p:sp>
        <p:nvSpPr>
          <p:cNvPr id="53" name="Body Level One…"/>
          <p:cNvSpPr txBox="1">
            <a:spLocks noGrp="1"/>
          </p:cNvSpPr>
          <p:nvPr>
            <p:ph type="body" sz="quarter" idx="1"/>
          </p:nvPr>
        </p:nvSpPr>
        <p:spPr>
          <a:xfrm>
            <a:off x="1371600" y="2340864"/>
            <a:ext cx="4443985" cy="823913"/>
          </a:xfrm>
          <a:prstGeom prst="rect">
            <a:avLst/>
          </a:prstGeom>
        </p:spPr>
        <p:txBody>
          <a:bodyPr anchor="b"/>
          <a:lstStyle>
            <a:lvl1pPr marL="0" indent="0">
              <a:lnSpc>
                <a:spcPct val="84000"/>
              </a:lnSpc>
              <a:spcBef>
                <a:spcPts val="0"/>
              </a:spcBef>
              <a:buSzTx/>
              <a:buFontTx/>
              <a:buNone/>
              <a:defRPr sz="3000"/>
            </a:lvl1pPr>
            <a:lvl2pPr marL="0" indent="457200">
              <a:lnSpc>
                <a:spcPct val="84000"/>
              </a:lnSpc>
              <a:spcBef>
                <a:spcPts val="0"/>
              </a:spcBef>
              <a:buSzTx/>
              <a:buFontTx/>
              <a:buNone/>
              <a:defRPr sz="3000"/>
            </a:lvl2pPr>
            <a:lvl3pPr marL="0" indent="914400">
              <a:lnSpc>
                <a:spcPct val="84000"/>
              </a:lnSpc>
              <a:spcBef>
                <a:spcPts val="0"/>
              </a:spcBef>
              <a:buSzTx/>
              <a:buFontTx/>
              <a:buNone/>
              <a:defRPr sz="3000"/>
            </a:lvl3pPr>
            <a:lvl4pPr marL="0" indent="1371600">
              <a:lnSpc>
                <a:spcPct val="84000"/>
              </a:lnSpc>
              <a:spcBef>
                <a:spcPts val="0"/>
              </a:spcBef>
              <a:buSzTx/>
              <a:buFontTx/>
              <a:buNone/>
              <a:defRPr sz="3000"/>
            </a:lvl4pPr>
            <a:lvl5pPr marL="0" indent="1828800">
              <a:lnSpc>
                <a:spcPct val="84000"/>
              </a:lnSpc>
              <a:spcBef>
                <a:spcPts val="0"/>
              </a:spcBef>
              <a:buSzTx/>
              <a:buFontTx/>
              <a:buNone/>
              <a:defRPr sz="3000"/>
            </a:lvl5pPr>
          </a:lstStyle>
          <a:p>
            <a:r>
              <a:t>Body Level One</a:t>
            </a:r>
          </a:p>
          <a:p>
            <a:pPr lvl="1"/>
            <a:r>
              <a:t>Body Level Two</a:t>
            </a:r>
          </a:p>
          <a:p>
            <a:pPr lvl="2"/>
            <a:r>
              <a:t>Body Level Three</a:t>
            </a:r>
          </a:p>
          <a:p>
            <a:pPr lvl="3"/>
            <a:r>
              <a:t>Body Level Four</a:t>
            </a:r>
          </a:p>
          <a:p>
            <a:pPr lvl="4"/>
            <a:r>
              <a:t>Body Level Five</a:t>
            </a:r>
          </a:p>
        </p:txBody>
      </p:sp>
      <p:sp>
        <p:nvSpPr>
          <p:cNvPr id="54" name="Text Placeholder 4"/>
          <p:cNvSpPr>
            <a:spLocks noGrp="1"/>
          </p:cNvSpPr>
          <p:nvPr>
            <p:ph type="body" sz="quarter" idx="13"/>
          </p:nvPr>
        </p:nvSpPr>
        <p:spPr>
          <a:xfrm>
            <a:off x="6525014" y="2340864"/>
            <a:ext cx="4443985" cy="823913"/>
          </a:xfrm>
          <a:prstGeom prst="rect">
            <a:avLst/>
          </a:prstGeom>
        </p:spPr>
        <p:txBody>
          <a:bodyPr anchor="b"/>
          <a:lstStyle/>
          <a:p>
            <a:pPr marL="0" indent="0">
              <a:lnSpc>
                <a:spcPct val="84000"/>
              </a:lnSpc>
              <a:spcBef>
                <a:spcPts val="0"/>
              </a:spcBef>
              <a:buSzTx/>
              <a:buFontTx/>
              <a:buNone/>
              <a:defRPr sz="3000"/>
            </a:pPr>
            <a:endParaRP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2" name="Title Text"/>
          <p:cNvSpPr txBox="1">
            <a:spLocks noGrp="1"/>
          </p:cNvSpPr>
          <p:nvPr>
            <p:ph type="title"/>
          </p:nvPr>
        </p:nvSpPr>
        <p:spPr>
          <a:xfrm>
            <a:off x="1371600" y="685800"/>
            <a:ext cx="9601200" cy="1485900"/>
          </a:xfrm>
          <a:prstGeom prst="rect">
            <a:avLst/>
          </a:prstGeom>
        </p:spPr>
        <p:txBody>
          <a:bodyPr/>
          <a:lstStyle/>
          <a:p>
            <a:r>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7"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endParaRPr/>
          </a:p>
        </p:txBody>
      </p:sp>
      <p:sp>
        <p:nvSpPr>
          <p:cNvPr id="78" name="Title Text"/>
          <p:cNvSpPr txBox="1">
            <a:spLocks noGrp="1"/>
          </p:cNvSpPr>
          <p:nvPr>
            <p:ph type="title"/>
          </p:nvPr>
        </p:nvSpPr>
        <p:spPr>
          <a:xfrm>
            <a:off x="723900" y="685800"/>
            <a:ext cx="3855721" cy="2157884"/>
          </a:xfrm>
          <a:prstGeom prst="rect">
            <a:avLst/>
          </a:prstGeom>
        </p:spPr>
        <p:txBody>
          <a:bodyPr/>
          <a:lstStyle>
            <a:lvl1pPr>
              <a:lnSpc>
                <a:spcPct val="84000"/>
              </a:lnSpc>
              <a:defRPr sz="4800"/>
            </a:lvl1pPr>
          </a:lstStyle>
          <a:p>
            <a:r>
              <a:t>Title Text</a:t>
            </a:r>
          </a:p>
        </p:txBody>
      </p:sp>
      <p:sp>
        <p:nvSpPr>
          <p:cNvPr id="79" name="Body Level One…"/>
          <p:cNvSpPr txBox="1">
            <a:spLocks noGrp="1"/>
          </p:cNvSpPr>
          <p:nvPr>
            <p:ph type="body" sz="half" idx="1"/>
          </p:nvPr>
        </p:nvSpPr>
        <p:spPr>
          <a:xfrm>
            <a:off x="6256020" y="685801"/>
            <a:ext cx="5212080" cy="5175251"/>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0" name="Text Placeholder 3"/>
          <p:cNvSpPr>
            <a:spLocks noGrp="1"/>
          </p:cNvSpPr>
          <p:nvPr>
            <p:ph type="body" sz="quarter" idx="13"/>
          </p:nvPr>
        </p:nvSpPr>
        <p:spPr>
          <a:xfrm>
            <a:off x="723899" y="2856344"/>
            <a:ext cx="3855722" cy="3011057"/>
          </a:xfrm>
          <a:prstGeom prst="rect">
            <a:avLst/>
          </a:prstGeom>
        </p:spPr>
        <p:txBody>
          <a:bodyPr/>
          <a:lstStyle/>
          <a:p>
            <a:pPr marL="0" indent="0">
              <a:lnSpc>
                <a:spcPct val="113000"/>
              </a:lnSpc>
              <a:spcBef>
                <a:spcPts val="1500"/>
              </a:spcBef>
              <a:buSzTx/>
              <a:buFontTx/>
              <a:buNone/>
              <a:defRPr sz="1600"/>
            </a:pPr>
            <a:endParaRPr/>
          </a:p>
        </p:txBody>
      </p:sp>
      <p:sp>
        <p:nvSpPr>
          <p:cNvPr id="81" name="Divider BarRectangle 8"/>
          <p:cNvSpPr/>
          <p:nvPr/>
        </p:nvSpPr>
        <p:spPr>
          <a:xfrm>
            <a:off x="5303520" y="376"/>
            <a:ext cx="228601" cy="6858001"/>
          </a:xfrm>
          <a:prstGeom prst="rect">
            <a:avLst/>
          </a:prstGeom>
          <a:solidFill>
            <a:srgbClr val="191B0E"/>
          </a:solidFill>
          <a:ln w="12700">
            <a:miter lim="400000"/>
          </a:ln>
        </p:spPr>
        <p:txBody>
          <a:bodyPr lIns="45719" rIns="45719"/>
          <a:lstStyle/>
          <a:p>
            <a:endParaRPr/>
          </a:p>
        </p:txBody>
      </p:sp>
      <p:sp>
        <p:nvSpPr>
          <p:cNvPr id="82" name="Slide Number"/>
          <p:cNvSpPr txBox="1">
            <a:spLocks noGrp="1"/>
          </p:cNvSpPr>
          <p:nvPr>
            <p:ph type="sldNum" sz="quarter" idx="2"/>
          </p:nvPr>
        </p:nvSpPr>
        <p:spPr>
          <a:xfrm>
            <a:off x="11205823" y="6523206"/>
            <a:ext cx="273609" cy="26497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9"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endParaRPr/>
          </a:p>
        </p:txBody>
      </p:sp>
      <p:sp>
        <p:nvSpPr>
          <p:cNvPr id="90" name="Title Text"/>
          <p:cNvSpPr txBox="1">
            <a:spLocks noGrp="1"/>
          </p:cNvSpPr>
          <p:nvPr>
            <p:ph type="title"/>
          </p:nvPr>
        </p:nvSpPr>
        <p:spPr>
          <a:xfrm>
            <a:off x="723900" y="685800"/>
            <a:ext cx="3855721" cy="2157884"/>
          </a:xfrm>
          <a:prstGeom prst="rect">
            <a:avLst/>
          </a:prstGeom>
        </p:spPr>
        <p:txBody>
          <a:bodyPr/>
          <a:lstStyle>
            <a:lvl1pPr>
              <a:lnSpc>
                <a:spcPct val="84000"/>
              </a:lnSpc>
              <a:defRPr sz="4800"/>
            </a:lvl1pPr>
          </a:lstStyle>
          <a:p>
            <a:r>
              <a:t>Title Text</a:t>
            </a:r>
          </a:p>
        </p:txBody>
      </p:sp>
      <p:sp>
        <p:nvSpPr>
          <p:cNvPr id="91" name="Picture Placeholder 2"/>
          <p:cNvSpPr>
            <a:spLocks noGrp="1"/>
          </p:cNvSpPr>
          <p:nvPr>
            <p:ph type="pic" idx="13"/>
          </p:nvPr>
        </p:nvSpPr>
        <p:spPr>
          <a:xfrm>
            <a:off x="5532120" y="0"/>
            <a:ext cx="6659881" cy="6858000"/>
          </a:xfrm>
          <a:prstGeom prst="rect">
            <a:avLst/>
          </a:prstGeom>
        </p:spPr>
        <p:txBody>
          <a:bodyPr lIns="91439" rIns="91439">
            <a:noAutofit/>
          </a:bodyPr>
          <a:lstStyle/>
          <a:p>
            <a:endParaRPr/>
          </a:p>
        </p:txBody>
      </p:sp>
      <p:sp>
        <p:nvSpPr>
          <p:cNvPr id="92" name="Body Level One…"/>
          <p:cNvSpPr txBox="1">
            <a:spLocks noGrp="1"/>
          </p:cNvSpPr>
          <p:nvPr>
            <p:ph type="body" sz="quarter" idx="1"/>
          </p:nvPr>
        </p:nvSpPr>
        <p:spPr>
          <a:xfrm>
            <a:off x="723900" y="2855967"/>
            <a:ext cx="3855721" cy="3011433"/>
          </a:xfrm>
          <a:prstGeom prst="rect">
            <a:avLst/>
          </a:prstGeom>
        </p:spPr>
        <p:txBody>
          <a:bodyPr/>
          <a:lstStyle>
            <a:lvl1pPr marL="0" indent="0">
              <a:lnSpc>
                <a:spcPct val="113000"/>
              </a:lnSpc>
              <a:spcBef>
                <a:spcPts val="1500"/>
              </a:spcBef>
              <a:buSzTx/>
              <a:buFontTx/>
              <a:buNone/>
              <a:defRPr sz="1600"/>
            </a:lvl1pPr>
            <a:lvl2pPr marL="0" indent="457200">
              <a:lnSpc>
                <a:spcPct val="113000"/>
              </a:lnSpc>
              <a:spcBef>
                <a:spcPts val="1500"/>
              </a:spcBef>
              <a:buSzTx/>
              <a:buFontTx/>
              <a:buNone/>
              <a:defRPr sz="1600"/>
            </a:lvl2pPr>
            <a:lvl3pPr marL="0" indent="914400">
              <a:lnSpc>
                <a:spcPct val="113000"/>
              </a:lnSpc>
              <a:spcBef>
                <a:spcPts val="1500"/>
              </a:spcBef>
              <a:buSzTx/>
              <a:buFontTx/>
              <a:buNone/>
              <a:defRPr sz="1600"/>
            </a:lvl3pPr>
            <a:lvl4pPr marL="0" indent="1371600">
              <a:lnSpc>
                <a:spcPct val="113000"/>
              </a:lnSpc>
              <a:spcBef>
                <a:spcPts val="1500"/>
              </a:spcBef>
              <a:buSzTx/>
              <a:buFontTx/>
              <a:buNone/>
              <a:defRPr sz="1600"/>
            </a:lvl4pPr>
            <a:lvl5pPr marL="0" indent="1828800">
              <a:lnSpc>
                <a:spcPct val="113000"/>
              </a:lnSpc>
              <a:spcBef>
                <a:spcPts val="1500"/>
              </a:spcBef>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93" name="Divider BarRectangle 8"/>
          <p:cNvSpPr/>
          <p:nvPr/>
        </p:nvSpPr>
        <p:spPr>
          <a:xfrm>
            <a:off x="5303520" y="376"/>
            <a:ext cx="228601" cy="6858001"/>
          </a:xfrm>
          <a:prstGeom prst="rect">
            <a:avLst/>
          </a:prstGeom>
          <a:solidFill>
            <a:srgbClr val="191B0E"/>
          </a:solidFill>
          <a:ln w="12700">
            <a:miter lim="400000"/>
          </a:ln>
        </p:spPr>
        <p:txBody>
          <a:bodyPr lIns="45719" rIns="45719"/>
          <a:lstStyle/>
          <a:p>
            <a:endParaRPr/>
          </a:p>
        </p:txBody>
      </p:sp>
      <p:sp>
        <p:nvSpPr>
          <p:cNvPr id="94" name="Slide Number"/>
          <p:cNvSpPr txBox="1">
            <a:spLocks noGrp="1"/>
          </p:cNvSpPr>
          <p:nvPr>
            <p:ph type="sldNum" sz="quarter" idx="2"/>
          </p:nvPr>
        </p:nvSpPr>
        <p:spPr>
          <a:xfrm>
            <a:off x="11205823" y="6523206"/>
            <a:ext cx="273609" cy="264974"/>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2" name="Side barRectangle 8"/>
          <p:cNvSpPr/>
          <p:nvPr/>
        </p:nvSpPr>
        <p:spPr>
          <a:xfrm>
            <a:off x="478094" y="376"/>
            <a:ext cx="228601" cy="6858001"/>
          </a:xfrm>
          <a:prstGeom prst="rect">
            <a:avLst/>
          </a:prstGeom>
          <a:solidFill>
            <a:srgbClr val="191B0E"/>
          </a:solidFill>
          <a:ln w="12700">
            <a:miter lim="400000"/>
          </a:ln>
        </p:spPr>
        <p:txBody>
          <a:bodyPr lIns="45719" rIns="45719"/>
          <a:lstStyle/>
          <a:p>
            <a:endParaRPr/>
          </a:p>
        </p:txBody>
      </p:sp>
      <p:sp>
        <p:nvSpPr>
          <p:cNvPr id="3" name="Title Text"/>
          <p:cNvSpPr txBox="1">
            <a:spLocks noGrp="1"/>
          </p:cNvSpPr>
          <p:nvPr>
            <p:ph type="title"/>
          </p:nvPr>
        </p:nvSpPr>
        <p:spPr>
          <a:xfrm>
            <a:off x="609600" y="274637"/>
            <a:ext cx="109728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Title Text</a:t>
            </a:r>
          </a:p>
        </p:txBody>
      </p:sp>
      <p:sp>
        <p:nvSpPr>
          <p:cNvPr id="4"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0795418" y="6523206"/>
            <a:ext cx="273610" cy="264974"/>
          </a:xfrm>
          <a:prstGeom prst="rect">
            <a:avLst/>
          </a:prstGeom>
          <a:ln w="12700">
            <a:miter lim="400000"/>
          </a:ln>
        </p:spPr>
        <p:txBody>
          <a:bodyPr wrap="none" lIns="45719" rIns="45719" anchor="ctr">
            <a:spAutoFit/>
          </a:bodyPr>
          <a:lstStyle>
            <a:lvl1pPr algn="r">
              <a:defRPr sz="1200">
                <a:solidFill>
                  <a:srgbClr val="191B0E"/>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1pPr>
      <a:lvl2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2pPr>
      <a:lvl3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3pPr>
      <a:lvl4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4pPr>
      <a:lvl5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5pPr>
      <a:lvl6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6pPr>
      <a:lvl7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7pPr>
      <a:lvl8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8pPr>
      <a:lvl9pPr marL="0" marR="0" indent="0" algn="l" defTabSz="914400" rtl="0" latinLnBrk="0">
        <a:lnSpc>
          <a:spcPct val="89000"/>
        </a:lnSpc>
        <a:spcBef>
          <a:spcPts val="0"/>
        </a:spcBef>
        <a:spcAft>
          <a:spcPts val="0"/>
        </a:spcAft>
        <a:buClrTx/>
        <a:buSzTx/>
        <a:buFontTx/>
        <a:buNone/>
        <a:tabLst/>
        <a:defRPr sz="4400" b="0" i="0" u="none" strike="noStrike" cap="none" spc="0" baseline="0">
          <a:ln>
            <a:noFill/>
          </a:ln>
          <a:solidFill>
            <a:srgbClr val="191B0E"/>
          </a:solidFill>
          <a:uFillTx/>
          <a:latin typeface="+mj-lt"/>
          <a:ea typeface="+mj-ea"/>
          <a:cs typeface="+mj-cs"/>
          <a:sym typeface="Franklin Gothic Book"/>
        </a:defRPr>
      </a:lvl9pPr>
    </p:titleStyle>
    <p:bodyStyle>
      <a:lvl1pPr marL="384047" marR="0" indent="-384047"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1pPr>
      <a:lvl2pPr marL="914400" marR="0" indent="-384047"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2pPr>
      <a:lvl3pPr marL="1414272" marR="0" indent="-426719"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3pPr>
      <a:lvl4pPr marL="1871472" marR="0" indent="-426719"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4pPr>
      <a:lvl5pPr marL="2382011" marR="0" indent="-480060"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5pPr>
      <a:lvl6pPr marL="2839211" marR="0" indent="-480060"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6pPr>
      <a:lvl7pPr marL="3364991" marR="0" indent="-548639"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7pPr>
      <a:lvl8pPr marL="3822191" marR="0" indent="-548639"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8pPr>
      <a:lvl9pPr marL="4279391" marR="0" indent="-548639" algn="l" defTabSz="914400" rtl="0" latinLnBrk="0">
        <a:lnSpc>
          <a:spcPct val="94000"/>
        </a:lnSpc>
        <a:spcBef>
          <a:spcPts val="1000"/>
        </a:spcBef>
        <a:spcAft>
          <a:spcPts val="0"/>
        </a:spcAft>
        <a:buClrTx/>
        <a:buSzPct val="100000"/>
        <a:buFont typeface="Helvetica Neue"/>
        <a:buChar char="■"/>
        <a:tabLst/>
        <a:defRPr sz="2000" b="0" i="0" u="none" strike="noStrike" cap="none" spc="0" baseline="0">
          <a:ln>
            <a:noFill/>
          </a:ln>
          <a:solidFill>
            <a:srgbClr val="191B0E"/>
          </a:solidFill>
          <a:uFillTx/>
          <a:latin typeface="+mj-lt"/>
          <a:ea typeface="+mj-ea"/>
          <a:cs typeface="+mj-cs"/>
          <a:sym typeface="Franklin Gothic Book"/>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Franklin Gothic Boo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 name="Title 1"/>
          <p:cNvSpPr txBox="1">
            <a:spLocks noGrp="1"/>
          </p:cNvSpPr>
          <p:nvPr>
            <p:ph type="ctrTitle"/>
          </p:nvPr>
        </p:nvSpPr>
        <p:spPr>
          <a:xfrm>
            <a:off x="1915385" y="1737654"/>
            <a:ext cx="8361230" cy="2098227"/>
          </a:xfrm>
          <a:prstGeom prst="rect">
            <a:avLst/>
          </a:prstGeom>
        </p:spPr>
        <p:txBody>
          <a:bodyPr/>
          <a:lstStyle/>
          <a:p>
            <a:r>
              <a:rPr dirty="0"/>
              <a:t>Othello 2.1-2.2</a:t>
            </a:r>
          </a:p>
        </p:txBody>
      </p:sp>
      <p:sp>
        <p:nvSpPr>
          <p:cNvPr id="104" name="Subtitle 2"/>
          <p:cNvSpPr txBox="1">
            <a:spLocks noGrp="1"/>
          </p:cNvSpPr>
          <p:nvPr>
            <p:ph type="subTitle" sz="quarter" idx="1"/>
          </p:nvPr>
        </p:nvSpPr>
        <p:spPr>
          <a:xfrm>
            <a:off x="2679904" y="3956279"/>
            <a:ext cx="7044387" cy="1442198"/>
          </a:xfrm>
          <a:prstGeom prst="rect">
            <a:avLst/>
          </a:prstGeom>
        </p:spPr>
        <p:txBody>
          <a:bodyPr>
            <a:noAutofit/>
          </a:bodyPr>
          <a:lstStyle/>
          <a:p>
            <a:pPr defTabSz="877823">
              <a:lnSpc>
                <a:spcPct val="89600"/>
              </a:lnSpc>
              <a:defRPr sz="1344"/>
            </a:pPr>
            <a:r>
              <a:rPr sz="1600" dirty="0"/>
              <a:t>They arrive at Cyprus and its stormy. Desdemona and Iago arrive on a ship and Cassio – who is already there greets them, except he is very complimentary towards Desdemona.</a:t>
            </a:r>
          </a:p>
          <a:p>
            <a:pPr defTabSz="877823">
              <a:lnSpc>
                <a:spcPct val="89600"/>
              </a:lnSpc>
              <a:defRPr sz="1344"/>
            </a:pPr>
            <a:r>
              <a:rPr sz="1600" dirty="0"/>
              <a:t>Othello then arrives and we start to see him changing his focus towards Desdemona. Shortly after that, Iago and Roderigo have a discussion using grotesque language, which is then followed by Iago’s soliloquy presenting his future plans.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 name="Title 1"/>
          <p:cNvSpPr txBox="1">
            <a:spLocks noGrp="1"/>
          </p:cNvSpPr>
          <p:nvPr>
            <p:ph type="title"/>
          </p:nvPr>
        </p:nvSpPr>
        <p:spPr>
          <a:prstGeom prst="rect">
            <a:avLst/>
          </a:prstGeom>
        </p:spPr>
        <p:txBody>
          <a:bodyPr/>
          <a:lstStyle/>
          <a:p>
            <a:r>
              <a:t>Quote 1 – 2.1.25</a:t>
            </a:r>
            <a:br/>
            <a:endParaRPr/>
          </a:p>
        </p:txBody>
      </p:sp>
      <p:sp>
        <p:nvSpPr>
          <p:cNvPr id="107" name="Content Placeholder 2"/>
          <p:cNvSpPr txBox="1">
            <a:spLocks noGrp="1"/>
          </p:cNvSpPr>
          <p:nvPr>
            <p:ph type="body" idx="1"/>
          </p:nvPr>
        </p:nvSpPr>
        <p:spPr>
          <a:prstGeom prst="rect">
            <a:avLst/>
          </a:prstGeom>
        </p:spPr>
        <p:txBody>
          <a:bodyPr>
            <a:normAutofit lnSpcReduction="10000"/>
          </a:bodyPr>
          <a:lstStyle/>
          <a:p>
            <a:pPr>
              <a:lnSpc>
                <a:spcPct val="84600"/>
              </a:lnSpc>
              <a:defRPr sz="1800"/>
            </a:pPr>
            <a:r>
              <a:rPr dirty="0"/>
              <a:t>“</a:t>
            </a:r>
            <a:r>
              <a:rPr dirty="0">
                <a:solidFill>
                  <a:srgbClr val="FF0000"/>
                </a:solidFill>
              </a:rPr>
              <a:t>High wrought flood</a:t>
            </a:r>
            <a:r>
              <a:rPr dirty="0">
                <a:solidFill>
                  <a:srgbClr val="000000"/>
                </a:solidFill>
              </a:rPr>
              <a:t>” / </a:t>
            </a:r>
            <a:r>
              <a:rPr dirty="0"/>
              <a:t>“</a:t>
            </a:r>
            <a:r>
              <a:rPr dirty="0">
                <a:solidFill>
                  <a:srgbClr val="FF0000"/>
                </a:solidFill>
              </a:rPr>
              <a:t>the chidden billow seems to pelt the clouds</a:t>
            </a:r>
            <a:r>
              <a:rPr dirty="0" smtClean="0"/>
              <a:t>”</a:t>
            </a:r>
            <a:endParaRPr lang="en-GB" dirty="0" smtClean="0"/>
          </a:p>
          <a:p>
            <a:pPr marL="0" indent="0">
              <a:lnSpc>
                <a:spcPct val="84600"/>
              </a:lnSpc>
              <a:buNone/>
              <a:defRPr sz="1800"/>
            </a:pPr>
            <a:endParaRPr dirty="0"/>
          </a:p>
          <a:p>
            <a:pPr marL="0" indent="0">
              <a:lnSpc>
                <a:spcPct val="84600"/>
              </a:lnSpc>
              <a:buSzTx/>
              <a:buNone/>
              <a:defRPr sz="1800"/>
            </a:pPr>
            <a:r>
              <a:rPr dirty="0">
                <a:solidFill>
                  <a:srgbClr val="000000"/>
                </a:solidFill>
              </a:rPr>
              <a:t>This is</a:t>
            </a:r>
            <a:r>
              <a:rPr dirty="0">
                <a:solidFill>
                  <a:srgbClr val="FF0000"/>
                </a:solidFill>
              </a:rPr>
              <a:t> </a:t>
            </a:r>
            <a:r>
              <a:rPr dirty="0"/>
              <a:t>Shakespeare’s way of including descriptors for the audience to then create the setting. High wrought flood in itself creates the image of an angry, destructive sea. Also represents the instability within Cyprus. This links contextually to the instability of </a:t>
            </a:r>
            <a:r>
              <a:rPr dirty="0" smtClean="0"/>
              <a:t>colonization </a:t>
            </a:r>
            <a:r>
              <a:rPr dirty="0"/>
              <a:t>and how their power does not hold strongly. Also foreshadows the unrest in Cyprus that he will cause, and as this follows Iago calling upon “hell and night” to help his plans of “monstrous birth,” it increases the sense of Iago’s power as it is like he conjured up storm</a:t>
            </a:r>
            <a:r>
              <a:rPr dirty="0" smtClean="0"/>
              <a:t>.</a:t>
            </a:r>
            <a:endParaRPr lang="en-GB" dirty="0" smtClean="0"/>
          </a:p>
          <a:p>
            <a:pPr marL="0" indent="0">
              <a:lnSpc>
                <a:spcPct val="84600"/>
              </a:lnSpc>
              <a:buSzTx/>
              <a:buNone/>
              <a:defRPr sz="1800"/>
            </a:pPr>
            <a:endParaRPr dirty="0"/>
          </a:p>
          <a:p>
            <a:pPr>
              <a:lnSpc>
                <a:spcPct val="84600"/>
              </a:lnSpc>
              <a:defRPr sz="1800"/>
            </a:pPr>
            <a:r>
              <a:rPr dirty="0"/>
              <a:t> “</a:t>
            </a:r>
            <a:r>
              <a:rPr dirty="0">
                <a:solidFill>
                  <a:srgbClr val="FF0000"/>
                </a:solidFill>
              </a:rPr>
              <a:t>tempest hath so banged the Turks/ That their </a:t>
            </a:r>
            <a:r>
              <a:rPr dirty="0" err="1">
                <a:solidFill>
                  <a:srgbClr val="FF0000"/>
                </a:solidFill>
              </a:rPr>
              <a:t>designment</a:t>
            </a:r>
            <a:r>
              <a:rPr dirty="0">
                <a:solidFill>
                  <a:srgbClr val="FF0000"/>
                </a:solidFill>
              </a:rPr>
              <a:t> halts</a:t>
            </a:r>
            <a:r>
              <a:rPr dirty="0" smtClean="0"/>
              <a:t>”</a:t>
            </a:r>
            <a:endParaRPr lang="en-GB" dirty="0" smtClean="0"/>
          </a:p>
          <a:p>
            <a:pPr marL="0" indent="0">
              <a:lnSpc>
                <a:spcPct val="84600"/>
              </a:lnSpc>
              <a:buNone/>
              <a:defRPr sz="1800"/>
            </a:pPr>
            <a:endParaRPr dirty="0"/>
          </a:p>
          <a:p>
            <a:pPr marL="0" indent="0">
              <a:lnSpc>
                <a:spcPct val="84600"/>
              </a:lnSpc>
              <a:buSzTx/>
              <a:buNone/>
              <a:defRPr sz="1800"/>
            </a:pPr>
            <a:r>
              <a:rPr dirty="0"/>
              <a:t>This is ironic because their “threat” is gone (the </a:t>
            </a:r>
            <a:r>
              <a:rPr dirty="0" err="1"/>
              <a:t>turks</a:t>
            </a:r>
            <a:r>
              <a:rPr dirty="0"/>
              <a:t>) but the real threat is within (Iago), which the audience can gather from the previous quotes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 name="Title 1"/>
          <p:cNvSpPr txBox="1">
            <a:spLocks noGrp="1"/>
          </p:cNvSpPr>
          <p:nvPr>
            <p:ph type="title"/>
          </p:nvPr>
        </p:nvSpPr>
        <p:spPr>
          <a:prstGeom prst="rect">
            <a:avLst/>
          </a:prstGeom>
        </p:spPr>
        <p:txBody>
          <a:bodyPr/>
          <a:lstStyle/>
          <a:p>
            <a:pPr>
              <a:defRPr sz="3900"/>
            </a:pPr>
            <a:r>
              <a:rPr sz="4400"/>
              <a:t>Quote 2 – 2.1.70 </a:t>
            </a:r>
            <a:br>
              <a:rPr sz="4400"/>
            </a:br>
            <a:r>
              <a:rPr sz="2400"/>
              <a:t/>
            </a:r>
            <a:br>
              <a:rPr sz="2400"/>
            </a:br>
            <a:endParaRPr sz="2400"/>
          </a:p>
        </p:txBody>
      </p:sp>
      <p:sp>
        <p:nvSpPr>
          <p:cNvPr id="110" name="Content Placeholder 2"/>
          <p:cNvSpPr txBox="1">
            <a:spLocks noGrp="1"/>
          </p:cNvSpPr>
          <p:nvPr>
            <p:ph type="body" idx="1"/>
          </p:nvPr>
        </p:nvSpPr>
        <p:spPr>
          <a:prstGeom prst="rect">
            <a:avLst/>
          </a:prstGeom>
        </p:spPr>
        <p:txBody>
          <a:bodyPr>
            <a:normAutofit lnSpcReduction="10000"/>
          </a:bodyPr>
          <a:lstStyle/>
          <a:p>
            <a:endParaRPr dirty="0"/>
          </a:p>
          <a:p>
            <a:r>
              <a:rPr lang="en-GB" dirty="0"/>
              <a:t>It is important for the tragedy that Desdemona’s reputation is utterly unstained. In fact, according to Cassio, her personal qualities exceed what is said of </a:t>
            </a:r>
            <a:r>
              <a:rPr lang="en-GB" dirty="0" smtClean="0"/>
              <a:t>her</a:t>
            </a:r>
            <a:r>
              <a:rPr lang="en-GB" dirty="0"/>
              <a:t>:</a:t>
            </a:r>
            <a:endParaRPr dirty="0"/>
          </a:p>
          <a:p>
            <a:pPr marL="0" indent="0">
              <a:buNone/>
            </a:pPr>
            <a:r>
              <a:rPr dirty="0"/>
              <a:t>“</a:t>
            </a:r>
            <a:r>
              <a:rPr dirty="0">
                <a:solidFill>
                  <a:srgbClr val="FF0000"/>
                </a:solidFill>
              </a:rPr>
              <a:t>One that excels the quirks of blazoning pens</a:t>
            </a:r>
            <a:r>
              <a:rPr dirty="0" smtClean="0"/>
              <a:t>”</a:t>
            </a:r>
            <a:endParaRPr lang="en-GB" dirty="0" smtClean="0"/>
          </a:p>
          <a:p>
            <a:pPr marL="0" indent="0">
              <a:buNone/>
            </a:pPr>
            <a:endParaRPr dirty="0"/>
          </a:p>
          <a:p>
            <a:pPr>
              <a:buSzTx/>
            </a:pPr>
            <a:r>
              <a:rPr dirty="0"/>
              <a:t>This is Cassio saying that </a:t>
            </a:r>
            <a:r>
              <a:rPr lang="en-GB" dirty="0" smtClean="0"/>
              <a:t>h</a:t>
            </a:r>
            <a:r>
              <a:rPr dirty="0" err="1" smtClean="0"/>
              <a:t>er</a:t>
            </a:r>
            <a:r>
              <a:rPr dirty="0" smtClean="0"/>
              <a:t> </a:t>
            </a:r>
            <a:r>
              <a:rPr dirty="0"/>
              <a:t>perfections </a:t>
            </a:r>
            <a:r>
              <a:rPr lang="en-GB" dirty="0" smtClean="0"/>
              <a:t>are </a:t>
            </a:r>
            <a:r>
              <a:rPr dirty="0" smtClean="0"/>
              <a:t>too </a:t>
            </a:r>
            <a:r>
              <a:rPr dirty="0"/>
              <a:t>great to describe, and </a:t>
            </a:r>
            <a:r>
              <a:rPr lang="en-GB" dirty="0" smtClean="0"/>
              <a:t>he </a:t>
            </a:r>
            <a:r>
              <a:rPr dirty="0" smtClean="0"/>
              <a:t>is </a:t>
            </a:r>
            <a:r>
              <a:rPr dirty="0"/>
              <a:t>playing into Iago’s plans as Iago is on stage to witness this while Cassio uses has the “smooth </a:t>
            </a:r>
            <a:r>
              <a:rPr dirty="0" smtClean="0"/>
              <a:t>d</a:t>
            </a:r>
            <a:r>
              <a:rPr lang="en-GB" dirty="0" err="1" smtClean="0"/>
              <a:t>i</a:t>
            </a:r>
            <a:r>
              <a:rPr dirty="0" err="1" smtClean="0"/>
              <a:t>spose</a:t>
            </a:r>
            <a:r>
              <a:rPr dirty="0"/>
              <a:t>” that Iago wishes to exploit</a:t>
            </a:r>
            <a:r>
              <a:rPr dirty="0" smtClean="0"/>
              <a:t>.</a:t>
            </a:r>
            <a:endParaRPr lang="en-GB" dirty="0" smtClean="0"/>
          </a:p>
          <a:p>
            <a:r>
              <a:rPr lang="en-GB" dirty="0" smtClean="0"/>
              <a:t>This </a:t>
            </a:r>
            <a:r>
              <a:rPr lang="en-GB" dirty="0"/>
              <a:t>praise might be anticipated from an extravagant courtier like Cassio, but even according to Emilia, who has observed her intimately, Desdemona is ‘heavenly true’, ‘the sweetest innocent’ and ‘chaste’, absolutely undeserving of her punishment.</a:t>
            </a:r>
          </a:p>
          <a:p>
            <a:pPr marL="0" indent="0">
              <a:buSzTx/>
              <a:buNone/>
            </a:pP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 name="Title 1"/>
          <p:cNvSpPr txBox="1">
            <a:spLocks noGrp="1"/>
          </p:cNvSpPr>
          <p:nvPr>
            <p:ph type="title"/>
          </p:nvPr>
        </p:nvSpPr>
        <p:spPr>
          <a:prstGeom prst="rect">
            <a:avLst/>
          </a:prstGeom>
        </p:spPr>
        <p:txBody>
          <a:bodyPr/>
          <a:lstStyle/>
          <a:p>
            <a:r>
              <a:t>Quote 3 – 2.1.117</a:t>
            </a:r>
          </a:p>
        </p:txBody>
      </p:sp>
      <p:sp>
        <p:nvSpPr>
          <p:cNvPr id="113" name="Content Placeholder 2"/>
          <p:cNvSpPr txBox="1">
            <a:spLocks noGrp="1"/>
          </p:cNvSpPr>
          <p:nvPr>
            <p:ph type="body" idx="1"/>
          </p:nvPr>
        </p:nvSpPr>
        <p:spPr>
          <a:xfrm>
            <a:off x="1371600" y="2171700"/>
            <a:ext cx="9601200" cy="3581400"/>
          </a:xfrm>
          <a:prstGeom prst="rect">
            <a:avLst/>
          </a:prstGeom>
        </p:spPr>
        <p:txBody>
          <a:bodyPr/>
          <a:lstStyle/>
          <a:p>
            <a:endParaRPr dirty="0"/>
          </a:p>
          <a:p>
            <a:endParaRPr dirty="0"/>
          </a:p>
          <a:p>
            <a:pPr marL="0" indent="0">
              <a:buNone/>
            </a:pPr>
            <a:r>
              <a:rPr dirty="0"/>
              <a:t>“</a:t>
            </a:r>
            <a:r>
              <a:rPr dirty="0">
                <a:solidFill>
                  <a:srgbClr val="FF0000"/>
                </a:solidFill>
              </a:rPr>
              <a:t>These are old fond paradoxes to make fools laugh </a:t>
            </a:r>
            <a:r>
              <a:rPr lang="en-GB" dirty="0" err="1">
                <a:solidFill>
                  <a:srgbClr val="FF0000"/>
                </a:solidFill>
              </a:rPr>
              <a:t>i</a:t>
            </a:r>
            <a:r>
              <a:rPr dirty="0" smtClean="0">
                <a:solidFill>
                  <a:srgbClr val="FF0000"/>
                </a:solidFill>
              </a:rPr>
              <a:t>’</a:t>
            </a:r>
            <a:r>
              <a:rPr dirty="0" err="1" smtClean="0">
                <a:solidFill>
                  <a:srgbClr val="FF0000"/>
                </a:solidFill>
              </a:rPr>
              <a:t>th’alehouse</a:t>
            </a:r>
            <a:r>
              <a:rPr dirty="0"/>
              <a:t>.” line </a:t>
            </a:r>
            <a:r>
              <a:rPr dirty="0" smtClean="0"/>
              <a:t>136</a:t>
            </a:r>
            <a:endParaRPr lang="en-GB" dirty="0" smtClean="0"/>
          </a:p>
          <a:p>
            <a:pPr marL="0" indent="0">
              <a:buNone/>
            </a:pPr>
            <a:endParaRPr dirty="0"/>
          </a:p>
          <a:p>
            <a:pPr>
              <a:buSzTx/>
            </a:pPr>
            <a:r>
              <a:rPr dirty="0"/>
              <a:t>Desdemona is sticking up for Emilia, and showing that she can use words just as well as Iago. This presents again her ability to speak up and be resourceful, which contextually was not common due to the patriarchal society, like before when she spoke to the room of dukes and her father about where her loyalties lie.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 name="Title 1"/>
          <p:cNvSpPr txBox="1">
            <a:spLocks noGrp="1"/>
          </p:cNvSpPr>
          <p:nvPr>
            <p:ph type="title"/>
          </p:nvPr>
        </p:nvSpPr>
        <p:spPr>
          <a:prstGeom prst="rect">
            <a:avLst/>
          </a:prstGeom>
        </p:spPr>
        <p:txBody>
          <a:bodyPr/>
          <a:lstStyle/>
          <a:p>
            <a:r>
              <a:t>Quote 4 - 2.1.168 </a:t>
            </a:r>
          </a:p>
        </p:txBody>
      </p:sp>
      <p:sp>
        <p:nvSpPr>
          <p:cNvPr id="116" name="Content Placeholder 2"/>
          <p:cNvSpPr txBox="1">
            <a:spLocks noGrp="1"/>
          </p:cNvSpPr>
          <p:nvPr>
            <p:ph type="body" idx="1"/>
          </p:nvPr>
        </p:nvSpPr>
        <p:spPr>
          <a:xfrm>
            <a:off x="1371600" y="2222500"/>
            <a:ext cx="9601200" cy="3581400"/>
          </a:xfrm>
          <a:prstGeom prst="rect">
            <a:avLst/>
          </a:prstGeom>
        </p:spPr>
        <p:txBody>
          <a:bodyPr/>
          <a:lstStyle/>
          <a:p>
            <a:pPr marL="0" indent="0">
              <a:buNone/>
            </a:pPr>
            <a:r>
              <a:rPr dirty="0"/>
              <a:t>“</a:t>
            </a:r>
            <a:r>
              <a:rPr dirty="0">
                <a:solidFill>
                  <a:srgbClr val="FF000C"/>
                </a:solidFill>
              </a:rPr>
              <a:t>with as little a web as this I will </a:t>
            </a:r>
            <a:r>
              <a:rPr dirty="0" err="1">
                <a:solidFill>
                  <a:srgbClr val="FF000C"/>
                </a:solidFill>
              </a:rPr>
              <a:t>insnare</a:t>
            </a:r>
            <a:r>
              <a:rPr dirty="0">
                <a:solidFill>
                  <a:srgbClr val="FF000C"/>
                </a:solidFill>
              </a:rPr>
              <a:t> a great fly as Cassio.</a:t>
            </a:r>
            <a:r>
              <a:rPr dirty="0"/>
              <a:t>” </a:t>
            </a:r>
            <a:endParaRPr lang="en-GB" dirty="0" smtClean="0"/>
          </a:p>
          <a:p>
            <a:pPr marL="0" indent="0">
              <a:buNone/>
            </a:pPr>
            <a:endParaRPr dirty="0"/>
          </a:p>
          <a:p>
            <a:pPr>
              <a:buSzTx/>
            </a:pPr>
            <a:r>
              <a:rPr dirty="0"/>
              <a:t>This shows how Iago’s power is increasing as he has progressed from “string” to “cables” and now to “web.” Also in this aside, Shakespeare uses </a:t>
            </a:r>
            <a:r>
              <a:rPr dirty="0" smtClean="0"/>
              <a:t>meta</a:t>
            </a:r>
            <a:r>
              <a:rPr lang="en-GB" dirty="0" smtClean="0"/>
              <a:t> </a:t>
            </a:r>
            <a:r>
              <a:rPr dirty="0" smtClean="0"/>
              <a:t>the</a:t>
            </a:r>
            <a:r>
              <a:rPr lang="en-GB" dirty="0" err="1" smtClean="0"/>
              <a:t>atrical</a:t>
            </a:r>
            <a:r>
              <a:rPr lang="en-GB" dirty="0" smtClean="0"/>
              <a:t> </a:t>
            </a:r>
            <a:r>
              <a:rPr dirty="0" smtClean="0"/>
              <a:t>elements </a:t>
            </a:r>
            <a:r>
              <a:rPr dirty="0"/>
              <a:t>where Iago describes what is going </a:t>
            </a:r>
            <a:r>
              <a:rPr dirty="0" smtClean="0"/>
              <a:t>on</a:t>
            </a:r>
            <a:r>
              <a:rPr lang="en-GB" dirty="0" smtClean="0"/>
              <a:t> on</a:t>
            </a:r>
            <a:r>
              <a:rPr dirty="0" smtClean="0"/>
              <a:t> </a:t>
            </a:r>
            <a:r>
              <a:rPr dirty="0"/>
              <a:t>stage, and this also makes it seem like Iago is able to control the actions of others. This also makes the relationship between Iago and the audience closer as we can see his developing thoughts about how he is planning to take down Cassio and how he will use Cassio’s “excellent </a:t>
            </a:r>
            <a:r>
              <a:rPr dirty="0" smtClean="0"/>
              <a:t>courtesy” </a:t>
            </a:r>
            <a:r>
              <a:rPr dirty="0"/>
              <a:t>against him.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 name="Title 1"/>
          <p:cNvSpPr txBox="1">
            <a:spLocks noGrp="1"/>
          </p:cNvSpPr>
          <p:nvPr>
            <p:ph type="title"/>
          </p:nvPr>
        </p:nvSpPr>
        <p:spPr>
          <a:xfrm>
            <a:off x="1371600" y="698500"/>
            <a:ext cx="9601200" cy="1485900"/>
          </a:xfrm>
          <a:prstGeom prst="rect">
            <a:avLst/>
          </a:prstGeom>
        </p:spPr>
        <p:txBody>
          <a:bodyPr/>
          <a:lstStyle/>
          <a:p>
            <a:r>
              <a:t>Quote 5 - 2.1.169</a:t>
            </a:r>
          </a:p>
        </p:txBody>
      </p:sp>
      <p:sp>
        <p:nvSpPr>
          <p:cNvPr id="119" name="Content Placeholder 2"/>
          <p:cNvSpPr txBox="1">
            <a:spLocks noGrp="1"/>
          </p:cNvSpPr>
          <p:nvPr>
            <p:ph type="body" idx="1"/>
          </p:nvPr>
        </p:nvSpPr>
        <p:spPr>
          <a:prstGeom prst="rect">
            <a:avLst/>
          </a:prstGeom>
        </p:spPr>
        <p:txBody>
          <a:bodyPr>
            <a:normAutofit lnSpcReduction="10000"/>
          </a:bodyPr>
          <a:lstStyle/>
          <a:p>
            <a:pPr marL="0" indent="0">
              <a:buNone/>
            </a:pPr>
            <a:r>
              <a:rPr dirty="0"/>
              <a:t>“</a:t>
            </a:r>
            <a:r>
              <a:rPr dirty="0">
                <a:solidFill>
                  <a:srgbClr val="FF000C"/>
                </a:solidFill>
              </a:rPr>
              <a:t>It gives me wonder great as my content / to see you here before me… if I were now to die, / ‘twere now be most happy</a:t>
            </a:r>
            <a:r>
              <a:rPr dirty="0" smtClean="0">
                <a:solidFill>
                  <a:srgbClr val="FF000C"/>
                </a:solidFill>
              </a:rPr>
              <a:t>…</a:t>
            </a:r>
            <a:r>
              <a:rPr dirty="0" smtClean="0"/>
              <a:t>”</a:t>
            </a:r>
            <a:endParaRPr lang="en-GB" dirty="0" smtClean="0"/>
          </a:p>
          <a:p>
            <a:pPr marL="0" indent="0">
              <a:buNone/>
            </a:pPr>
            <a:endParaRPr dirty="0"/>
          </a:p>
          <a:p>
            <a:pPr>
              <a:buSzTx/>
            </a:pPr>
            <a:r>
              <a:rPr dirty="0"/>
              <a:t>This speech from Othello is dramatic and overly emotional, for example, “die.” This demonstrates how now that Othello is in Cyprus, and the fact that he is acting this way publicly, he has changed from the rational and calm person that we saw in Venice. This links to the lack of firm control in Cyprus as Othello is starting to not have full control of himself and we also start to see a hint of Othello’s insecurity in this speech which Iago can later start to exploit. </a:t>
            </a:r>
          </a:p>
          <a:p>
            <a:pPr>
              <a:buSzTx/>
            </a:pPr>
            <a:r>
              <a:rPr dirty="0"/>
              <a:t>— this hyperbolic speech is also seen later (2.2) “every man put himself to triumph…what sport and revels his addictions lead him…” where Othello is slipping inches ability to carry out his duty and uphold </a:t>
            </a:r>
            <a:r>
              <a:rPr dirty="0" smtClean="0"/>
              <a:t>o</a:t>
            </a:r>
            <a:r>
              <a:rPr lang="en-GB" dirty="0" smtClean="0"/>
              <a:t>r</a:t>
            </a:r>
            <a:r>
              <a:rPr dirty="0" smtClean="0"/>
              <a:t>der </a:t>
            </a:r>
            <a:r>
              <a:rPr dirty="0"/>
              <a:t>in Cyprus.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 name="Title 1"/>
          <p:cNvSpPr txBox="1">
            <a:spLocks noGrp="1"/>
          </p:cNvSpPr>
          <p:nvPr>
            <p:ph type="title"/>
          </p:nvPr>
        </p:nvSpPr>
        <p:spPr>
          <a:xfrm>
            <a:off x="1409700" y="711200"/>
            <a:ext cx="9601200" cy="1485900"/>
          </a:xfrm>
          <a:prstGeom prst="rect">
            <a:avLst/>
          </a:prstGeom>
        </p:spPr>
        <p:txBody>
          <a:bodyPr/>
          <a:lstStyle/>
          <a:p>
            <a:r>
              <a:t>Quote 6 - 2.1.214 line 193 - 204</a:t>
            </a:r>
          </a:p>
        </p:txBody>
      </p:sp>
      <p:sp>
        <p:nvSpPr>
          <p:cNvPr id="122" name="Content Placeholder 2"/>
          <p:cNvSpPr txBox="1">
            <a:spLocks noGrp="1"/>
          </p:cNvSpPr>
          <p:nvPr>
            <p:ph type="body" sz="half" idx="1"/>
          </p:nvPr>
        </p:nvSpPr>
        <p:spPr>
          <a:xfrm>
            <a:off x="1476151" y="2286000"/>
            <a:ext cx="9239698" cy="3581400"/>
          </a:xfrm>
          <a:prstGeom prst="rect">
            <a:avLst/>
          </a:prstGeom>
        </p:spPr>
        <p:txBody>
          <a:bodyPr/>
          <a:lstStyle/>
          <a:p>
            <a:pPr marL="0" indent="0">
              <a:buNone/>
            </a:pPr>
            <a:r>
              <a:rPr dirty="0"/>
              <a:t>“</a:t>
            </a:r>
            <a:r>
              <a:rPr dirty="0">
                <a:solidFill>
                  <a:srgbClr val="FF0006"/>
                </a:solidFill>
              </a:rPr>
              <a:t>Cyprus… my sweet… good Iago… citadel… come Desdemona</a:t>
            </a:r>
            <a:r>
              <a:rPr dirty="0" smtClean="0">
                <a:solidFill>
                  <a:srgbClr val="FF0006"/>
                </a:solidFill>
              </a:rPr>
              <a:t>…</a:t>
            </a:r>
            <a:r>
              <a:rPr dirty="0" smtClean="0"/>
              <a:t>”</a:t>
            </a:r>
            <a:endParaRPr lang="en-GB" dirty="0" smtClean="0"/>
          </a:p>
          <a:p>
            <a:pPr marL="0" indent="0">
              <a:buNone/>
            </a:pPr>
            <a:r>
              <a:rPr dirty="0" smtClean="0"/>
              <a:t> </a:t>
            </a:r>
            <a:endParaRPr dirty="0"/>
          </a:p>
          <a:p>
            <a:pPr>
              <a:buSzTx/>
            </a:pPr>
            <a:r>
              <a:rPr dirty="0"/>
              <a:t>Othello changes subject frequently, unlike how he was in Act one where he would speak in a controlled manner. This mirrors Iago’s way of speaking, for example in his soliloquy’s where we see his developing thought process. As Iago is on stage, he can see the change in Othello and how vulnerable his mind could be to manipulation, given that Iago approaches it in the right way.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 name="Quote 7 - 2.1.206"/>
          <p:cNvSpPr txBox="1">
            <a:spLocks noGrp="1"/>
          </p:cNvSpPr>
          <p:nvPr>
            <p:ph type="title"/>
          </p:nvPr>
        </p:nvSpPr>
        <p:spPr>
          <a:prstGeom prst="rect">
            <a:avLst/>
          </a:prstGeom>
        </p:spPr>
        <p:txBody>
          <a:bodyPr/>
          <a:lstStyle/>
          <a:p>
            <a:r>
              <a:t>Quote 7 - 2.1.206 </a:t>
            </a:r>
          </a:p>
        </p:txBody>
      </p:sp>
      <p:sp>
        <p:nvSpPr>
          <p:cNvPr id="125" name="“doth like a poisonous mineral gnaw my inwards; / And nothing can or shall content my soul… I put the Moor / as east into a jealousy so strong that judgement cannot cure.”…"/>
          <p:cNvSpPr txBox="1">
            <a:spLocks noGrp="1"/>
          </p:cNvSpPr>
          <p:nvPr>
            <p:ph type="body" idx="1"/>
          </p:nvPr>
        </p:nvSpPr>
        <p:spPr>
          <a:prstGeom prst="rect">
            <a:avLst/>
          </a:prstGeom>
        </p:spPr>
        <p:txBody>
          <a:bodyPr/>
          <a:lstStyle/>
          <a:p>
            <a:pPr marL="0" indent="0">
              <a:buNone/>
            </a:pPr>
            <a:r>
              <a:rPr dirty="0"/>
              <a:t>“</a:t>
            </a:r>
            <a:r>
              <a:rPr dirty="0">
                <a:solidFill>
                  <a:srgbClr val="FF0300"/>
                </a:solidFill>
              </a:rPr>
              <a:t>doth like a poisonous mineral gnaw my inwards; / And nothing can or shall content my soul… I put the Moor / as </a:t>
            </a:r>
            <a:r>
              <a:rPr lang="en-GB" dirty="0" smtClean="0">
                <a:solidFill>
                  <a:srgbClr val="FF0300"/>
                </a:solidFill>
              </a:rPr>
              <a:t>l</a:t>
            </a:r>
            <a:r>
              <a:rPr dirty="0" smtClean="0">
                <a:solidFill>
                  <a:srgbClr val="FF0300"/>
                </a:solidFill>
              </a:rPr>
              <a:t>east </a:t>
            </a:r>
            <a:r>
              <a:rPr dirty="0">
                <a:solidFill>
                  <a:srgbClr val="FF0300"/>
                </a:solidFill>
              </a:rPr>
              <a:t>into a jealousy so strong that judgement cannot cure.</a:t>
            </a:r>
            <a:r>
              <a:rPr dirty="0"/>
              <a:t>” </a:t>
            </a:r>
            <a:endParaRPr lang="en-GB" dirty="0" smtClean="0"/>
          </a:p>
          <a:p>
            <a:pPr marL="0" indent="0">
              <a:buNone/>
            </a:pPr>
            <a:endParaRPr dirty="0"/>
          </a:p>
          <a:p>
            <a:pPr>
              <a:buSzTx/>
            </a:pPr>
            <a:r>
              <a:rPr dirty="0"/>
              <a:t>This shows not only how Iago’s mind is subject to paranoia and suspicion as he brings himself torment from the thought of someone deceiving him. And also how he wishes to bring Othello to feel the same way and to the point that he will be inconsolably paranoid, for example later on in the play when Othello says, “thou as set me on the rack… better to be much abused than but to know little” (3.3.336) which demonstrates the extent to which his mind has been poisoned by Iago’s manipulations. </a:t>
            </a:r>
          </a:p>
        </p:txBody>
      </p:sp>
    </p:spTree>
  </p:cSld>
  <p:clrMapOvr>
    <a:masterClrMapping/>
  </p:clrMapOvr>
  <p:transition spd="med"/>
</p:sld>
</file>

<file path=ppt/theme/theme1.xml><?xml version="1.0" encoding="utf-8"?>
<a:theme xmlns:a="http://schemas.openxmlformats.org/drawingml/2006/main" name="Crop">
  <a:themeElements>
    <a:clrScheme name="Crop">
      <a:dk1>
        <a:srgbClr val="000000"/>
      </a:dk1>
      <a:lt1>
        <a:srgbClr val="EFEDE3"/>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rop">
  <a:themeElements>
    <a:clrScheme name="Crop">
      <a:dk1>
        <a:srgbClr val="000000"/>
      </a:dk1>
      <a:lt1>
        <a:srgbClr val="FFFFFF"/>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TotalTime>
  <Words>999</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Franklin Gothic Book</vt:lpstr>
      <vt:lpstr>Helvetica Neue</vt:lpstr>
      <vt:lpstr>Crop</vt:lpstr>
      <vt:lpstr>Othello 2.1-2.2</vt:lpstr>
      <vt:lpstr>Quote 1 – 2.1.25 </vt:lpstr>
      <vt:lpstr>Quote 2 – 2.1.70   </vt:lpstr>
      <vt:lpstr>Quote 3 – 2.1.117</vt:lpstr>
      <vt:lpstr>Quote 4 - 2.1.168 </vt:lpstr>
      <vt:lpstr>Quote 5 - 2.1.169</vt:lpstr>
      <vt:lpstr>Quote 6 - 2.1.214 line 193 - 204</vt:lpstr>
      <vt:lpstr>Quote 7 - 2.1.206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Othello 2.1-2.2</dc:title>
  <dc:creator>Mia L Wright (189123)</dc:creator>
  <cp:lastModifiedBy>Mia L Wright (189123)</cp:lastModifiedBy>
  <cp:revision>2</cp:revision>
  <dcterms:modified xsi:type="dcterms:W3CDTF">2019-04-04T08:20:17Z</dcterms:modified>
</cp:coreProperties>
</file>