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7"/>
  </p:normalViewPr>
  <p:slideViewPr>
    <p:cSldViewPr snapToGrid="0" snapToObjects="1">
      <p:cViewPr varScale="1">
        <p:scale>
          <a:sx n="117" d="100"/>
          <a:sy n="117" d="100"/>
        </p:scale>
        <p:origin x="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B977E-E6C6-DE48-9D2A-17667C09F3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Assessment objective two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800628-2053-314B-BB09-8267241D98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70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73171-6939-DC4E-8DCF-2655597F9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AO2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E1C31-14F6-4646-ADAC-A41208466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/>
              <a:t>General: </a:t>
            </a:r>
            <a:r>
              <a:rPr lang="en-GB" dirty="0"/>
              <a:t>Analyse ways in which meanings are shaped in literary texts (7.8% of </a:t>
            </a:r>
            <a:r>
              <a:rPr lang="en-GB"/>
              <a:t>marks overall)</a:t>
            </a:r>
            <a:endParaRPr lang="en-GB" b="1" dirty="0"/>
          </a:p>
          <a:p>
            <a:endParaRPr lang="en-GB" dirty="0"/>
          </a:p>
          <a:p>
            <a:r>
              <a:rPr lang="en-GB" b="1" dirty="0"/>
              <a:t>Specific to drama: </a:t>
            </a:r>
            <a:r>
              <a:rPr lang="en-GB" dirty="0"/>
              <a:t>Show knowledge and understanding of how playwrights use dramatic forms to shape meaning in drama texts and evoke responses in audiences</a:t>
            </a:r>
          </a:p>
          <a:p>
            <a:endParaRPr lang="en-GB" dirty="0"/>
          </a:p>
          <a:p>
            <a:r>
              <a:rPr lang="en-GB" b="1" dirty="0"/>
              <a:t>Low AO2</a:t>
            </a:r>
            <a:r>
              <a:rPr lang="en-GB" dirty="0"/>
              <a:t>: Gives surface readings of texts and shows general understanding of writer’s craft by commenting on straightforward elements.</a:t>
            </a:r>
          </a:p>
          <a:p>
            <a:r>
              <a:rPr lang="en-GB" b="1" dirty="0"/>
              <a:t>High AO2: </a:t>
            </a:r>
            <a:r>
              <a:rPr lang="en-GB" dirty="0"/>
              <a:t>Exhibits a critical evaluation of the ways meanings are shaped. Evaluates the effects of literary features and shows a sophisticated understanding of the writer’s craft.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261012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</TotalTime>
  <Words>99</Words>
  <Application>Microsoft Macintosh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Gallery</vt:lpstr>
      <vt:lpstr>Assessment objective two</vt:lpstr>
      <vt:lpstr>AO2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objective two</dc:title>
  <dc:creator>Gill Thompson</dc:creator>
  <cp:lastModifiedBy>Gill Thompson</cp:lastModifiedBy>
  <cp:revision>1</cp:revision>
  <dcterms:created xsi:type="dcterms:W3CDTF">2020-04-23T11:13:51Z</dcterms:created>
  <dcterms:modified xsi:type="dcterms:W3CDTF">2020-04-23T11:17:19Z</dcterms:modified>
</cp:coreProperties>
</file>