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7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1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2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6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7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F5B3-91A5-4C0F-B33E-08C5AE1ED807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BDB9-721C-4FFF-AD75-D89EFA279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8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4112"/>
            <a:ext cx="9428717" cy="66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20" y="-123960"/>
            <a:ext cx="4843780" cy="696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2" y="-20756"/>
            <a:ext cx="4850928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664126" cy="68448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" y="0"/>
            <a:ext cx="500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42" y="0"/>
            <a:ext cx="5619218" cy="68905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5" y="0"/>
            <a:ext cx="424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219456"/>
            <a:ext cx="9629306" cy="6551317"/>
          </a:xfrm>
        </p:spPr>
      </p:pic>
    </p:spTree>
    <p:extLst>
      <p:ext uri="{BB962C8B-B14F-4D97-AF65-F5344CB8AC3E}">
        <p14:creationId xmlns:p14="http://schemas.microsoft.com/office/powerpoint/2010/main" val="363069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1</cp:revision>
  <dcterms:created xsi:type="dcterms:W3CDTF">2017-09-18T07:39:02Z</dcterms:created>
  <dcterms:modified xsi:type="dcterms:W3CDTF">2017-09-18T07:39:17Z</dcterms:modified>
</cp:coreProperties>
</file>