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BB69-71EC-460E-9C3E-0F332934C761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A858650-C717-4E0A-9592-8EF892441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0325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BB69-71EC-460E-9C3E-0F332934C761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A858650-C717-4E0A-9592-8EF892441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45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BB69-71EC-460E-9C3E-0F332934C761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A858650-C717-4E0A-9592-8EF89244182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0610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BB69-71EC-460E-9C3E-0F332934C761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858650-C717-4E0A-9592-8EF892441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147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BB69-71EC-460E-9C3E-0F332934C761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858650-C717-4E0A-9592-8EF89244182F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2093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BB69-71EC-460E-9C3E-0F332934C761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858650-C717-4E0A-9592-8EF892441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06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BB69-71EC-460E-9C3E-0F332934C761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8650-C717-4E0A-9592-8EF892441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091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BB69-71EC-460E-9C3E-0F332934C761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8650-C717-4E0A-9592-8EF892441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72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BB69-71EC-460E-9C3E-0F332934C761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8650-C717-4E0A-9592-8EF892441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578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BB69-71EC-460E-9C3E-0F332934C761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A858650-C717-4E0A-9592-8EF892441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93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BB69-71EC-460E-9C3E-0F332934C761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A858650-C717-4E0A-9592-8EF892441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99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BB69-71EC-460E-9C3E-0F332934C761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A858650-C717-4E0A-9592-8EF892441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56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BB69-71EC-460E-9C3E-0F332934C761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8650-C717-4E0A-9592-8EF892441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38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BB69-71EC-460E-9C3E-0F332934C761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8650-C717-4E0A-9592-8EF892441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5424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BB69-71EC-460E-9C3E-0F332934C761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8650-C717-4E0A-9592-8EF892441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48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BB69-71EC-460E-9C3E-0F332934C761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858650-C717-4E0A-9592-8EF892441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78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BB69-71EC-460E-9C3E-0F332934C761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A858650-C717-4E0A-9592-8EF892441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94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72A1C-607E-4D79-B420-BB152B7CA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4603" y="3429000"/>
            <a:ext cx="8679915" cy="1748729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/>
              <a:t/>
            </a:r>
            <a:br>
              <a:rPr lang="en-GB" sz="4000" dirty="0"/>
            </a:br>
            <a:r>
              <a:rPr lang="en-GB" sz="5300" dirty="0"/>
              <a:t>Similarities between Soviet Russia, Nazi Germany and 1984 in controlling information</a:t>
            </a:r>
            <a:r>
              <a:rPr lang="en-GB" sz="7300" dirty="0"/>
              <a:t/>
            </a:r>
            <a:br>
              <a:rPr lang="en-GB" sz="7300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10FC9-FAB9-4ED7-B6DA-2DBCA8C53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3587" y="3779617"/>
            <a:ext cx="7891272" cy="106984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42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3F220-81C2-446A-A163-43FAF8991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Propaganda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AA8A000-C9CD-4F63-AA42-AF51FE588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5964">
            <a:off x="2222651" y="1878267"/>
            <a:ext cx="2624588" cy="400668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702A35-9F52-4BEB-9F34-E158AB252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4169">
            <a:off x="8348049" y="1713938"/>
            <a:ext cx="2964143" cy="3835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A6902F-05F7-4C4C-92D2-5711F0F28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2821" y="2264898"/>
            <a:ext cx="2728682" cy="396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5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CEBB6-9B57-4A76-834E-8B8904BBD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Opposition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AF7A4E-C96D-4A69-A82A-224A06EB4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6" y="1905000"/>
            <a:ext cx="4718422" cy="33337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E8588B-5C91-4B34-A81D-937F0CD8B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5" y="925711"/>
            <a:ext cx="3204210" cy="500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5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9B62A-C907-4D22-9090-7F7B8B12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Changing history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2C2618-786F-48BC-9ED4-23820C7E6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36" y="1905000"/>
            <a:ext cx="5336988" cy="432889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809AD6-03FB-468E-8152-14B23F83FE9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510" y="1905000"/>
            <a:ext cx="3978388" cy="286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2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Production</a:t>
            </a:r>
            <a:endParaRPr lang="en-GB" dirty="0"/>
          </a:p>
        </p:txBody>
      </p:sp>
      <p:pic>
        <p:nvPicPr>
          <p:cNvPr id="1026" name="Picture 2" descr="Image result for production in 198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582" y="2066567"/>
            <a:ext cx="4756890" cy="339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oviet union people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492" y="2310938"/>
            <a:ext cx="3993120" cy="22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77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1528</TotalTime>
  <Words>5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Wisp</vt:lpstr>
      <vt:lpstr>        Similarities between Soviet Russia, Nazi Germany and 1984 in controlling information </vt:lpstr>
      <vt:lpstr>Propaganda</vt:lpstr>
      <vt:lpstr>Opposition</vt:lpstr>
      <vt:lpstr>Changing history</vt:lpstr>
      <vt:lpstr>Production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Similarities between Soviet Russia, Nazi Germany and 1984 in controlling information</dc:title>
  <dc:creator>Scanlon Family</dc:creator>
  <cp:lastModifiedBy>Nadia G Scanlon (177868)</cp:lastModifiedBy>
  <cp:revision>13</cp:revision>
  <dcterms:created xsi:type="dcterms:W3CDTF">2018-09-19T18:28:23Z</dcterms:created>
  <dcterms:modified xsi:type="dcterms:W3CDTF">2018-09-21T10:13:52Z</dcterms:modified>
</cp:coreProperties>
</file>