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1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0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6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3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8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9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88C4-3856-4F0B-A106-13D8093E3369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43AE-74A6-4BFF-9A5F-F8BBD93F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67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How does 1984 fit into general political context?</a:t>
            </a:r>
            <a:endParaRPr lang="en-GB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719" y="3509963"/>
            <a:ext cx="3228392" cy="32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99" t="4089" r="13645" b="4444"/>
          <a:stretch/>
        </p:blipFill>
        <p:spPr>
          <a:xfrm>
            <a:off x="468906" y="1008055"/>
            <a:ext cx="2753118" cy="443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6390"/>
            <a:ext cx="4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Why does Orwell criticise communism?</a:t>
            </a:r>
            <a:endParaRPr lang="en-GB" sz="24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2130" y="2721410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Anti-Stalinist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05" y="3570758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Democratic Socialist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05" y="1718539"/>
            <a:ext cx="436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Dislike of totalitarian regime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826" y="855283"/>
            <a:ext cx="454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Party of Marxist Unification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81" y="3863146"/>
            <a:ext cx="3514687" cy="25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91" y="849086"/>
            <a:ext cx="3715460" cy="5262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75" y="743046"/>
            <a:ext cx="3479347" cy="5239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3866" y="3070342"/>
            <a:ext cx="73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vs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225" y="264311"/>
            <a:ext cx="436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Exploration of Communism 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2101" y="158271"/>
            <a:ext cx="436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Effects of totalitarian regime</a:t>
            </a:r>
            <a:endParaRPr lang="en-GB" sz="3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Buxton Sketch</vt:lpstr>
      <vt:lpstr>Calibri</vt:lpstr>
      <vt:lpstr>Calibri Light</vt:lpstr>
      <vt:lpstr>Office Theme</vt:lpstr>
      <vt:lpstr>How does 1984 fit into general political context?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1984 fit into general political context?</dc:title>
  <dc:creator>Emily S Deane (178203)</dc:creator>
  <cp:lastModifiedBy>Emily S Deane (178203)</cp:lastModifiedBy>
  <cp:revision>3</cp:revision>
  <dcterms:created xsi:type="dcterms:W3CDTF">2018-09-21T09:50:33Z</dcterms:created>
  <dcterms:modified xsi:type="dcterms:W3CDTF">2018-09-21T10:06:51Z</dcterms:modified>
</cp:coreProperties>
</file>