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5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8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9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0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6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8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C346-DD54-4C29-9A40-3B4FC499E42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472F-3BEA-4B4E-9003-D67C7865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Democratic_socialism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en.wikipedia.org/wiki/Totalitarianism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en.wikipedia.org/wiki/Social_injustice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658" y="606476"/>
            <a:ext cx="7686502" cy="113053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How does </a:t>
            </a:r>
            <a:r>
              <a:rPr lang="en-GB" sz="3600" dirty="0" smtClean="0">
                <a:solidFill>
                  <a:srgbClr val="00B050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1984</a:t>
            </a:r>
            <a:r>
              <a:rPr lang="en-GB" sz="3600" dirty="0" smtClean="0">
                <a:solidFill>
                  <a:schemeClr val="accent2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fit into </a:t>
            </a:r>
            <a:r>
              <a:rPr lang="en-GB" sz="3600" dirty="0" smtClean="0">
                <a:solidFill>
                  <a:schemeClr val="accent2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Orwell’s </a:t>
            </a:r>
            <a:r>
              <a:rPr lang="en-GB" sz="3600" dirty="0" smtClean="0">
                <a:solidFill>
                  <a:schemeClr val="accent2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life and work? </a:t>
            </a:r>
            <a:endParaRPr lang="en-GB" sz="3600" dirty="0">
              <a:solidFill>
                <a:schemeClr val="accent2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01" y="59158"/>
            <a:ext cx="2103536" cy="285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23" y="3261187"/>
            <a:ext cx="2325139" cy="345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0844" y="1837113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25 June 1903 – 21 January 1950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4799" y="1978581"/>
            <a:ext cx="3309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effectLst/>
              </a:rPr>
              <a:t>Brought awareness of </a:t>
            </a:r>
            <a:r>
              <a:rPr lang="en-GB" sz="1600" dirty="0" smtClean="0">
                <a:solidFill>
                  <a:srgbClr val="FF0000"/>
                </a:solidFill>
                <a:effectLst/>
                <a:hlinkClick r:id="rId4" tooltip="Social injustice"/>
              </a:rPr>
              <a:t>social injustice</a:t>
            </a:r>
            <a:r>
              <a:rPr lang="en-GB" sz="1600" dirty="0" smtClean="0">
                <a:solidFill>
                  <a:srgbClr val="FF0000"/>
                </a:solidFill>
                <a:effectLst/>
              </a:rPr>
              <a:t>, opposition to </a:t>
            </a:r>
            <a:r>
              <a:rPr lang="en-GB" sz="1600" dirty="0" smtClean="0">
                <a:solidFill>
                  <a:srgbClr val="FF0000"/>
                </a:solidFill>
                <a:effectLst/>
                <a:hlinkClick r:id="rId5" tooltip="Totalitarianism"/>
              </a:rPr>
              <a:t>totalitarianism</a:t>
            </a:r>
            <a:r>
              <a:rPr lang="en-GB" sz="1600" dirty="0" smtClean="0">
                <a:solidFill>
                  <a:srgbClr val="FF0000"/>
                </a:solidFill>
                <a:effectLst/>
              </a:rPr>
              <a:t> and outspoken support of </a:t>
            </a:r>
            <a:r>
              <a:rPr lang="en-GB" sz="1600" dirty="0" smtClean="0">
                <a:solidFill>
                  <a:srgbClr val="FF0000"/>
                </a:solidFill>
                <a:effectLst/>
                <a:hlinkClick r:id="rId6" tooltip="Democratic socialism"/>
              </a:rPr>
              <a:t>democratic socialism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52" y="2310247"/>
            <a:ext cx="2062941" cy="206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156466">
            <a:off x="8972600" y="2871133"/>
            <a:ext cx="207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 Eric Arthur Blair’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3071749"/>
            <a:ext cx="3376224" cy="202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85" y="4531296"/>
            <a:ext cx="2743450" cy="1828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58" y="2890769"/>
            <a:ext cx="2080751" cy="3609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2386" y="2094807"/>
            <a:ext cx="16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Spanish civil war- 1936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3" y="5288439"/>
            <a:ext cx="952500" cy="142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69" y="5404297"/>
            <a:ext cx="2194560" cy="1197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586" y="2417972"/>
            <a:ext cx="1193366" cy="79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1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Myungjo Std M</vt:lpstr>
      <vt:lpstr>Arial</vt:lpstr>
      <vt:lpstr>Calibri</vt:lpstr>
      <vt:lpstr>Calibri Light</vt:lpstr>
      <vt:lpstr>Office Theme</vt:lpstr>
      <vt:lpstr>How does 1984 fit into Orwell’s life and work?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1984 fit into Orwell’s life and work?</dc:title>
  <dc:creator>Luciana I Trouerbach (177259)</dc:creator>
  <cp:lastModifiedBy>Luciana I Trouerbach (177259)</cp:lastModifiedBy>
  <cp:revision>3</cp:revision>
  <dcterms:created xsi:type="dcterms:W3CDTF">2018-09-14T11:24:23Z</dcterms:created>
  <dcterms:modified xsi:type="dcterms:W3CDTF">2018-09-21T10:00:47Z</dcterms:modified>
</cp:coreProperties>
</file>